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33"/>
  </p:notesMasterIdLst>
  <p:sldIdLst>
    <p:sldId id="256" r:id="rId2"/>
    <p:sldId id="258" r:id="rId3"/>
    <p:sldId id="275" r:id="rId4"/>
    <p:sldId id="257" r:id="rId5"/>
    <p:sldId id="259" r:id="rId6"/>
    <p:sldId id="260" r:id="rId7"/>
    <p:sldId id="261" r:id="rId8"/>
    <p:sldId id="277" r:id="rId9"/>
    <p:sldId id="284" r:id="rId10"/>
    <p:sldId id="270" r:id="rId11"/>
    <p:sldId id="271" r:id="rId12"/>
    <p:sldId id="283" r:id="rId13"/>
    <p:sldId id="273" r:id="rId14"/>
    <p:sldId id="281" r:id="rId15"/>
    <p:sldId id="262" r:id="rId16"/>
    <p:sldId id="264" r:id="rId17"/>
    <p:sldId id="265" r:id="rId18"/>
    <p:sldId id="263" r:id="rId19"/>
    <p:sldId id="285" r:id="rId20"/>
    <p:sldId id="286" r:id="rId21"/>
    <p:sldId id="287" r:id="rId22"/>
    <p:sldId id="288" r:id="rId23"/>
    <p:sldId id="289" r:id="rId24"/>
    <p:sldId id="290" r:id="rId25"/>
    <p:sldId id="291" r:id="rId26"/>
    <p:sldId id="292" r:id="rId27"/>
    <p:sldId id="278" r:id="rId28"/>
    <p:sldId id="268" r:id="rId29"/>
    <p:sldId id="269" r:id="rId30"/>
    <p:sldId id="272" r:id="rId31"/>
    <p:sldId id="27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405" autoAdjust="0"/>
  </p:normalViewPr>
  <p:slideViewPr>
    <p:cSldViewPr snapToGrid="0">
      <p:cViewPr varScale="1">
        <p:scale>
          <a:sx n="57" d="100"/>
          <a:sy n="57" d="100"/>
        </p:scale>
        <p:origin x="186" y="6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DA5A49-3555-4728-A39E-1160BBBC4C1D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B167BD-9EB0-47D8-8D42-9E9FFF76B11A}">
      <dgm:prSet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</a:rPr>
            <a:t>ситуации «потери» </a:t>
          </a:r>
          <a:endParaRPr lang="ru-RU" b="1" dirty="0">
            <a:solidFill>
              <a:srgbClr val="002060"/>
            </a:solidFill>
          </a:endParaRPr>
        </a:p>
      </dgm:t>
    </dgm:pt>
    <dgm:pt modelId="{AAAC30D3-9F98-48BB-B55B-BA743066C1E3}" type="parTrans" cxnId="{9016D730-71B0-4889-8A24-7D4640AD34CA}">
      <dgm:prSet/>
      <dgm:spPr/>
      <dgm:t>
        <a:bodyPr/>
        <a:lstStyle/>
        <a:p>
          <a:endParaRPr lang="ru-RU"/>
        </a:p>
      </dgm:t>
    </dgm:pt>
    <dgm:pt modelId="{1A894857-4588-4454-BE8C-AF440189C4CB}" type="sibTrans" cxnId="{9016D730-71B0-4889-8A24-7D4640AD34CA}">
      <dgm:prSet/>
      <dgm:spPr/>
      <dgm:t>
        <a:bodyPr/>
        <a:lstStyle/>
        <a:p>
          <a:endParaRPr lang="ru-RU"/>
        </a:p>
      </dgm:t>
    </dgm:pt>
    <dgm:pt modelId="{D780897D-A893-4206-80D8-4BA7301189B9}">
      <dgm:prSet/>
      <dgm:spPr/>
      <dgm:t>
        <a:bodyPr/>
        <a:lstStyle/>
        <a:p>
          <a:r>
            <a:rPr lang="ru-RU" dirty="0" smtClean="0"/>
            <a:t>времени, личностных ресурсов, материальных средств</a:t>
          </a:r>
          <a:endParaRPr lang="ru-RU" dirty="0"/>
        </a:p>
      </dgm:t>
    </dgm:pt>
    <dgm:pt modelId="{2AC60235-1B88-4DF3-8520-A50692CCC6CD}" type="parTrans" cxnId="{59477D97-6230-443E-88F8-574A948B7201}">
      <dgm:prSet/>
      <dgm:spPr/>
      <dgm:t>
        <a:bodyPr/>
        <a:lstStyle/>
        <a:p>
          <a:endParaRPr lang="ru-RU"/>
        </a:p>
      </dgm:t>
    </dgm:pt>
    <dgm:pt modelId="{7B272396-4F61-43FB-AD28-6C120191431C}" type="sibTrans" cxnId="{59477D97-6230-443E-88F8-574A948B7201}">
      <dgm:prSet/>
      <dgm:spPr/>
      <dgm:t>
        <a:bodyPr/>
        <a:lstStyle/>
        <a:p>
          <a:endParaRPr lang="ru-RU"/>
        </a:p>
      </dgm:t>
    </dgm:pt>
    <dgm:pt modelId="{D43BA1FD-8B9D-41B7-B4C0-AC5F735CB785}">
      <dgm:prSet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</a:rPr>
            <a:t>«угрозы потери»</a:t>
          </a:r>
          <a:endParaRPr lang="ru-RU" b="1" dirty="0">
            <a:solidFill>
              <a:srgbClr val="002060"/>
            </a:solidFill>
          </a:endParaRPr>
        </a:p>
      </dgm:t>
    </dgm:pt>
    <dgm:pt modelId="{F087AD3C-66DF-4403-A173-C079058716C7}" type="parTrans" cxnId="{3614EC86-0A51-41BE-A11F-D929D6F30BC4}">
      <dgm:prSet/>
      <dgm:spPr/>
      <dgm:t>
        <a:bodyPr/>
        <a:lstStyle/>
        <a:p>
          <a:endParaRPr lang="ru-RU"/>
        </a:p>
      </dgm:t>
    </dgm:pt>
    <dgm:pt modelId="{49187EE5-E3A0-416D-96F7-5F1765DAA2D5}" type="sibTrans" cxnId="{3614EC86-0A51-41BE-A11F-D929D6F30BC4}">
      <dgm:prSet/>
      <dgm:spPr/>
      <dgm:t>
        <a:bodyPr/>
        <a:lstStyle/>
        <a:p>
          <a:endParaRPr lang="ru-RU"/>
        </a:p>
      </dgm:t>
    </dgm:pt>
    <dgm:pt modelId="{746F5118-7047-4865-83FD-45AE1890E503}">
      <dgm:prSet/>
      <dgm:spPr/>
      <dgm:t>
        <a:bodyPr/>
        <a:lstStyle/>
        <a:p>
          <a:r>
            <a:rPr lang="ru-RU" smtClean="0"/>
            <a:t>переживания по поводу возможных потерь</a:t>
          </a:r>
          <a:endParaRPr lang="ru-RU"/>
        </a:p>
      </dgm:t>
    </dgm:pt>
    <dgm:pt modelId="{BF4FAD5F-4E83-4317-89B0-475459CDACE8}" type="parTrans" cxnId="{DB026C40-F32C-4C91-8F0D-4AB1D16D81BF}">
      <dgm:prSet/>
      <dgm:spPr/>
      <dgm:t>
        <a:bodyPr/>
        <a:lstStyle/>
        <a:p>
          <a:endParaRPr lang="ru-RU"/>
        </a:p>
      </dgm:t>
    </dgm:pt>
    <dgm:pt modelId="{DE8B0119-EA9F-4579-8676-7A5872D63EE2}" type="sibTrans" cxnId="{DB026C40-F32C-4C91-8F0D-4AB1D16D81BF}">
      <dgm:prSet/>
      <dgm:spPr/>
      <dgm:t>
        <a:bodyPr/>
        <a:lstStyle/>
        <a:p>
          <a:endParaRPr lang="ru-RU"/>
        </a:p>
      </dgm:t>
    </dgm:pt>
    <dgm:pt modelId="{D17991EE-86A0-4A1D-8EFC-5807C4E46E6A}">
      <dgm:prSet/>
      <dgm:spPr/>
      <dgm:t>
        <a:bodyPr/>
        <a:lstStyle/>
        <a:p>
          <a:r>
            <a:rPr lang="ru-RU" b="1" smtClean="0">
              <a:solidFill>
                <a:srgbClr val="002060"/>
              </a:solidFill>
            </a:rPr>
            <a:t>«вызова»</a:t>
          </a:r>
          <a:endParaRPr lang="ru-RU" b="1">
            <a:solidFill>
              <a:srgbClr val="002060"/>
            </a:solidFill>
          </a:endParaRPr>
        </a:p>
      </dgm:t>
    </dgm:pt>
    <dgm:pt modelId="{04B7CF30-0D69-498D-95A9-B80325E1022C}" type="parTrans" cxnId="{8A3108B8-80B0-4242-BAAC-649353CEA8F0}">
      <dgm:prSet/>
      <dgm:spPr/>
      <dgm:t>
        <a:bodyPr/>
        <a:lstStyle/>
        <a:p>
          <a:endParaRPr lang="ru-RU"/>
        </a:p>
      </dgm:t>
    </dgm:pt>
    <dgm:pt modelId="{6F57EFD9-A7B5-45BC-AF97-4BB4C3D6118E}" type="sibTrans" cxnId="{8A3108B8-80B0-4242-BAAC-649353CEA8F0}">
      <dgm:prSet/>
      <dgm:spPr/>
      <dgm:t>
        <a:bodyPr/>
        <a:lstStyle/>
        <a:p>
          <a:endParaRPr lang="ru-RU"/>
        </a:p>
      </dgm:t>
    </dgm:pt>
    <dgm:pt modelId="{C1E0ECCE-A312-4F2E-83D3-3D03D26E84F4}">
      <dgm:prSet/>
      <dgm:spPr/>
      <dgm:t>
        <a:bodyPr/>
        <a:lstStyle/>
        <a:p>
          <a:r>
            <a:rPr lang="ru-RU" smtClean="0"/>
            <a:t>требующие от работников чрезмерных затрат, превышающих их ресурсы</a:t>
          </a:r>
          <a:endParaRPr lang="ru-RU"/>
        </a:p>
      </dgm:t>
    </dgm:pt>
    <dgm:pt modelId="{4AF12AC6-F578-4CC4-9C5B-2BF2DB5CF2F9}" type="parTrans" cxnId="{3FD9A963-BE21-445F-B8A2-EC0D1613E8BC}">
      <dgm:prSet/>
      <dgm:spPr/>
      <dgm:t>
        <a:bodyPr/>
        <a:lstStyle/>
        <a:p>
          <a:endParaRPr lang="ru-RU"/>
        </a:p>
      </dgm:t>
    </dgm:pt>
    <dgm:pt modelId="{A8F7D787-1FD0-4037-9550-95B7829BC62A}" type="sibTrans" cxnId="{3FD9A963-BE21-445F-B8A2-EC0D1613E8BC}">
      <dgm:prSet/>
      <dgm:spPr/>
      <dgm:t>
        <a:bodyPr/>
        <a:lstStyle/>
        <a:p>
          <a:endParaRPr lang="ru-RU"/>
        </a:p>
      </dgm:t>
    </dgm:pt>
    <dgm:pt modelId="{55D267C9-E610-4541-B1DF-2CFC1BB36F45}" type="pres">
      <dgm:prSet presAssocID="{D9DA5A49-3555-4728-A39E-1160BBBC4C1D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1667E96-03F7-49F3-9D59-4C61DC374F0C}" type="pres">
      <dgm:prSet presAssocID="{2EB167BD-9EB0-47D8-8D42-9E9FFF76B11A}" presName="linNode" presStyleCnt="0"/>
      <dgm:spPr/>
    </dgm:pt>
    <dgm:pt modelId="{2388F757-28DD-4D68-AABD-07E50E8889EA}" type="pres">
      <dgm:prSet presAssocID="{2EB167BD-9EB0-47D8-8D42-9E9FFF76B11A}" presName="parentShp" presStyleLbl="node1" presStyleIdx="0" presStyleCnt="3" custLinFactNeighborX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C9E9A6-00C0-40FD-8A8F-E16228DAC298}" type="pres">
      <dgm:prSet presAssocID="{2EB167BD-9EB0-47D8-8D42-9E9FFF76B11A}" presName="childShp" presStyleLbl="b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5BF438-8C78-4BE4-AF97-B34E2A8908DF}" type="pres">
      <dgm:prSet presAssocID="{1A894857-4588-4454-BE8C-AF440189C4CB}" presName="spacing" presStyleCnt="0"/>
      <dgm:spPr/>
    </dgm:pt>
    <dgm:pt modelId="{54A3D3BA-CDA8-4309-9598-74A0B08409F3}" type="pres">
      <dgm:prSet presAssocID="{D43BA1FD-8B9D-41B7-B4C0-AC5F735CB785}" presName="linNode" presStyleCnt="0"/>
      <dgm:spPr/>
    </dgm:pt>
    <dgm:pt modelId="{361AA529-388A-41EB-99EE-8838B8D943A8}" type="pres">
      <dgm:prSet presAssocID="{D43BA1FD-8B9D-41B7-B4C0-AC5F735CB785}" presName="parentShp" presStyleLbl="node1" presStyleIdx="1" presStyleCnt="3" custLinFactNeighborX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B13890-BB06-4BC5-A364-367C1A2E5719}" type="pres">
      <dgm:prSet presAssocID="{D43BA1FD-8B9D-41B7-B4C0-AC5F735CB785}" presName="childShp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74C2C2-1C0F-4703-B812-7C4AB14398E2}" type="pres">
      <dgm:prSet presAssocID="{49187EE5-E3A0-416D-96F7-5F1765DAA2D5}" presName="spacing" presStyleCnt="0"/>
      <dgm:spPr/>
    </dgm:pt>
    <dgm:pt modelId="{33B73CBF-4D13-4903-82B1-9E781BDA8E99}" type="pres">
      <dgm:prSet presAssocID="{D17991EE-86A0-4A1D-8EFC-5807C4E46E6A}" presName="linNode" presStyleCnt="0"/>
      <dgm:spPr/>
    </dgm:pt>
    <dgm:pt modelId="{AFDD7FDF-2812-48C9-8EE9-D193C15EC5AA}" type="pres">
      <dgm:prSet presAssocID="{D17991EE-86A0-4A1D-8EFC-5807C4E46E6A}" presName="parentShp" presStyleLbl="node1" presStyleIdx="2" presStyleCnt="3" custLinFactNeighborX="0" custLinFactNeighborY="-23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277758-C6A8-42D4-954C-DC819A809A6A}" type="pres">
      <dgm:prSet presAssocID="{D17991EE-86A0-4A1D-8EFC-5807C4E46E6A}" presName="childShp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016D730-71B0-4889-8A24-7D4640AD34CA}" srcId="{D9DA5A49-3555-4728-A39E-1160BBBC4C1D}" destId="{2EB167BD-9EB0-47D8-8D42-9E9FFF76B11A}" srcOrd="0" destOrd="0" parTransId="{AAAC30D3-9F98-48BB-B55B-BA743066C1E3}" sibTransId="{1A894857-4588-4454-BE8C-AF440189C4CB}"/>
    <dgm:cxn modelId="{648D7D1D-7743-4124-BDE8-DA85EFC8A05C}" type="presOf" srcId="{2EB167BD-9EB0-47D8-8D42-9E9FFF76B11A}" destId="{2388F757-28DD-4D68-AABD-07E50E8889EA}" srcOrd="0" destOrd="0" presId="urn:microsoft.com/office/officeart/2005/8/layout/vList6"/>
    <dgm:cxn modelId="{53982F2A-B32B-4F1E-89AF-5C39C30B35DB}" type="presOf" srcId="{D780897D-A893-4206-80D8-4BA7301189B9}" destId="{F8C9E9A6-00C0-40FD-8A8F-E16228DAC298}" srcOrd="0" destOrd="0" presId="urn:microsoft.com/office/officeart/2005/8/layout/vList6"/>
    <dgm:cxn modelId="{65394CC4-342E-451B-980F-66656976A5E5}" type="presOf" srcId="{C1E0ECCE-A312-4F2E-83D3-3D03D26E84F4}" destId="{05277758-C6A8-42D4-954C-DC819A809A6A}" srcOrd="0" destOrd="0" presId="urn:microsoft.com/office/officeart/2005/8/layout/vList6"/>
    <dgm:cxn modelId="{928845EB-1090-420C-A430-141BD5625FAD}" type="presOf" srcId="{D43BA1FD-8B9D-41B7-B4C0-AC5F735CB785}" destId="{361AA529-388A-41EB-99EE-8838B8D943A8}" srcOrd="0" destOrd="0" presId="urn:microsoft.com/office/officeart/2005/8/layout/vList6"/>
    <dgm:cxn modelId="{59477D97-6230-443E-88F8-574A948B7201}" srcId="{2EB167BD-9EB0-47D8-8D42-9E9FFF76B11A}" destId="{D780897D-A893-4206-80D8-4BA7301189B9}" srcOrd="0" destOrd="0" parTransId="{2AC60235-1B88-4DF3-8520-A50692CCC6CD}" sibTransId="{7B272396-4F61-43FB-AD28-6C120191431C}"/>
    <dgm:cxn modelId="{8A3108B8-80B0-4242-BAAC-649353CEA8F0}" srcId="{D9DA5A49-3555-4728-A39E-1160BBBC4C1D}" destId="{D17991EE-86A0-4A1D-8EFC-5807C4E46E6A}" srcOrd="2" destOrd="0" parTransId="{04B7CF30-0D69-498D-95A9-B80325E1022C}" sibTransId="{6F57EFD9-A7B5-45BC-AF97-4BB4C3D6118E}"/>
    <dgm:cxn modelId="{5A485DB4-A4B9-40F4-8F33-734B1DAC15E7}" type="presOf" srcId="{D17991EE-86A0-4A1D-8EFC-5807C4E46E6A}" destId="{AFDD7FDF-2812-48C9-8EE9-D193C15EC5AA}" srcOrd="0" destOrd="0" presId="urn:microsoft.com/office/officeart/2005/8/layout/vList6"/>
    <dgm:cxn modelId="{C8E3B490-7997-44B0-9F29-D48C41D0E789}" type="presOf" srcId="{746F5118-7047-4865-83FD-45AE1890E503}" destId="{5AB13890-BB06-4BC5-A364-367C1A2E5719}" srcOrd="0" destOrd="0" presId="urn:microsoft.com/office/officeart/2005/8/layout/vList6"/>
    <dgm:cxn modelId="{DB026C40-F32C-4C91-8F0D-4AB1D16D81BF}" srcId="{D43BA1FD-8B9D-41B7-B4C0-AC5F735CB785}" destId="{746F5118-7047-4865-83FD-45AE1890E503}" srcOrd="0" destOrd="0" parTransId="{BF4FAD5F-4E83-4317-89B0-475459CDACE8}" sibTransId="{DE8B0119-EA9F-4579-8676-7A5872D63EE2}"/>
    <dgm:cxn modelId="{188DC7ED-EE36-4948-9E13-D07347879B57}" type="presOf" srcId="{D9DA5A49-3555-4728-A39E-1160BBBC4C1D}" destId="{55D267C9-E610-4541-B1DF-2CFC1BB36F45}" srcOrd="0" destOrd="0" presId="urn:microsoft.com/office/officeart/2005/8/layout/vList6"/>
    <dgm:cxn modelId="{3FD9A963-BE21-445F-B8A2-EC0D1613E8BC}" srcId="{D17991EE-86A0-4A1D-8EFC-5807C4E46E6A}" destId="{C1E0ECCE-A312-4F2E-83D3-3D03D26E84F4}" srcOrd="0" destOrd="0" parTransId="{4AF12AC6-F578-4CC4-9C5B-2BF2DB5CF2F9}" sibTransId="{A8F7D787-1FD0-4037-9550-95B7829BC62A}"/>
    <dgm:cxn modelId="{3614EC86-0A51-41BE-A11F-D929D6F30BC4}" srcId="{D9DA5A49-3555-4728-A39E-1160BBBC4C1D}" destId="{D43BA1FD-8B9D-41B7-B4C0-AC5F735CB785}" srcOrd="1" destOrd="0" parTransId="{F087AD3C-66DF-4403-A173-C079058716C7}" sibTransId="{49187EE5-E3A0-416D-96F7-5F1765DAA2D5}"/>
    <dgm:cxn modelId="{CF8FC4E9-EA34-4E64-9BA0-DBB0BF52BEB9}" type="presParOf" srcId="{55D267C9-E610-4541-B1DF-2CFC1BB36F45}" destId="{21667E96-03F7-49F3-9D59-4C61DC374F0C}" srcOrd="0" destOrd="0" presId="urn:microsoft.com/office/officeart/2005/8/layout/vList6"/>
    <dgm:cxn modelId="{5EDE0BAD-015C-47F7-89AB-E6598CC6BCC0}" type="presParOf" srcId="{21667E96-03F7-49F3-9D59-4C61DC374F0C}" destId="{2388F757-28DD-4D68-AABD-07E50E8889EA}" srcOrd="0" destOrd="0" presId="urn:microsoft.com/office/officeart/2005/8/layout/vList6"/>
    <dgm:cxn modelId="{EA7F5872-54A2-41FA-A918-55CDDBF04F88}" type="presParOf" srcId="{21667E96-03F7-49F3-9D59-4C61DC374F0C}" destId="{F8C9E9A6-00C0-40FD-8A8F-E16228DAC298}" srcOrd="1" destOrd="0" presId="urn:microsoft.com/office/officeart/2005/8/layout/vList6"/>
    <dgm:cxn modelId="{DDAC7629-5E22-4336-816D-DA329A1F246C}" type="presParOf" srcId="{55D267C9-E610-4541-B1DF-2CFC1BB36F45}" destId="{3D5BF438-8C78-4BE4-AF97-B34E2A8908DF}" srcOrd="1" destOrd="0" presId="urn:microsoft.com/office/officeart/2005/8/layout/vList6"/>
    <dgm:cxn modelId="{51769A78-97D8-491A-B0CA-851C2D7855CD}" type="presParOf" srcId="{55D267C9-E610-4541-B1DF-2CFC1BB36F45}" destId="{54A3D3BA-CDA8-4309-9598-74A0B08409F3}" srcOrd="2" destOrd="0" presId="urn:microsoft.com/office/officeart/2005/8/layout/vList6"/>
    <dgm:cxn modelId="{47D4F740-D86C-41C0-952D-132ADE330DCF}" type="presParOf" srcId="{54A3D3BA-CDA8-4309-9598-74A0B08409F3}" destId="{361AA529-388A-41EB-99EE-8838B8D943A8}" srcOrd="0" destOrd="0" presId="urn:microsoft.com/office/officeart/2005/8/layout/vList6"/>
    <dgm:cxn modelId="{75E9E2CC-1DB5-45AB-80F1-C461098DFFA2}" type="presParOf" srcId="{54A3D3BA-CDA8-4309-9598-74A0B08409F3}" destId="{5AB13890-BB06-4BC5-A364-367C1A2E5719}" srcOrd="1" destOrd="0" presId="urn:microsoft.com/office/officeart/2005/8/layout/vList6"/>
    <dgm:cxn modelId="{BB6DE708-A718-4CEB-9464-9C03533AB5CB}" type="presParOf" srcId="{55D267C9-E610-4541-B1DF-2CFC1BB36F45}" destId="{1974C2C2-1C0F-4703-B812-7C4AB14398E2}" srcOrd="3" destOrd="0" presId="urn:microsoft.com/office/officeart/2005/8/layout/vList6"/>
    <dgm:cxn modelId="{435AB25C-F70A-4314-9C94-ABA5C5484BF7}" type="presParOf" srcId="{55D267C9-E610-4541-B1DF-2CFC1BB36F45}" destId="{33B73CBF-4D13-4903-82B1-9E781BDA8E99}" srcOrd="4" destOrd="0" presId="urn:microsoft.com/office/officeart/2005/8/layout/vList6"/>
    <dgm:cxn modelId="{5B8E5B8D-B044-47D2-9BD9-CAC5CEBC6BBE}" type="presParOf" srcId="{33B73CBF-4D13-4903-82B1-9E781BDA8E99}" destId="{AFDD7FDF-2812-48C9-8EE9-D193C15EC5AA}" srcOrd="0" destOrd="0" presId="urn:microsoft.com/office/officeart/2005/8/layout/vList6"/>
    <dgm:cxn modelId="{00E7ECA3-947F-49F2-B938-D5945F12559C}" type="presParOf" srcId="{33B73CBF-4D13-4903-82B1-9E781BDA8E99}" destId="{05277758-C6A8-42D4-954C-DC819A809A6A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3C3D7B6-BD78-4963-B43F-BFC16948F4C6}" type="doc">
      <dgm:prSet loTypeId="urn:microsoft.com/office/officeart/2005/8/layout/list1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5F014FAB-8E52-472B-BE9B-AC8C01F18B09}">
      <dgm:prSet phldrT="[Текст]"/>
      <dgm:sp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4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</dgm:spPr>
      <dgm:t>
        <a:bodyPr/>
        <a:lstStyle/>
        <a:p>
          <a:r>
            <a:rPr lang="ru-RU" b="1" dirty="0" smtClean="0">
              <a:solidFill>
                <a:srgbClr val="7030A0"/>
              </a:solidFill>
            </a:rPr>
            <a:t>Относящиеся к работе</a:t>
          </a:r>
          <a:endParaRPr lang="ru-RU" b="1" dirty="0">
            <a:solidFill>
              <a:srgbClr val="7030A0"/>
            </a:solidFill>
          </a:endParaRPr>
        </a:p>
      </dgm:t>
    </dgm:pt>
    <dgm:pt modelId="{6B3B7A3A-5F18-406B-AE20-48726DF7EFBF}" type="parTrans" cxnId="{5E9596D2-1544-434D-8736-1223E38B7FE4}">
      <dgm:prSet/>
      <dgm:spPr/>
      <dgm:t>
        <a:bodyPr/>
        <a:lstStyle/>
        <a:p>
          <a:endParaRPr lang="ru-RU"/>
        </a:p>
      </dgm:t>
    </dgm:pt>
    <dgm:pt modelId="{D9CBB524-8EFD-44D0-A6A5-832271D9C3BE}" type="sibTrans" cxnId="{5E9596D2-1544-434D-8736-1223E38B7FE4}">
      <dgm:prSet/>
      <dgm:spPr/>
      <dgm:t>
        <a:bodyPr/>
        <a:lstStyle/>
        <a:p>
          <a:endParaRPr lang="ru-RU"/>
        </a:p>
      </dgm:t>
    </dgm:pt>
    <dgm:pt modelId="{174932D4-07C2-432C-A747-F18ABEA6F603}">
      <dgm:prSet phldrT="[Текст]"/>
      <dgm:spPr/>
      <dgm:t>
        <a:bodyPr/>
        <a:lstStyle/>
        <a:p>
          <a:r>
            <a:rPr lang="ru-RU" b="1" dirty="0" smtClean="0">
              <a:solidFill>
                <a:srgbClr val="7030A0"/>
              </a:solidFill>
            </a:rPr>
            <a:t>Роль в организации</a:t>
          </a:r>
          <a:endParaRPr lang="ru-RU" b="1" dirty="0">
            <a:solidFill>
              <a:srgbClr val="7030A0"/>
            </a:solidFill>
          </a:endParaRPr>
        </a:p>
      </dgm:t>
    </dgm:pt>
    <dgm:pt modelId="{3EACED90-7B51-4CCF-BF2F-473E7EB3F235}" type="parTrans" cxnId="{7E8B58D6-4464-4737-9A2A-A3D922B5A8C7}">
      <dgm:prSet/>
      <dgm:spPr/>
      <dgm:t>
        <a:bodyPr/>
        <a:lstStyle/>
        <a:p>
          <a:endParaRPr lang="ru-RU"/>
        </a:p>
      </dgm:t>
    </dgm:pt>
    <dgm:pt modelId="{C2DC1593-14CE-4319-A8A3-7D08E9325BC1}" type="sibTrans" cxnId="{7E8B58D6-4464-4737-9A2A-A3D922B5A8C7}">
      <dgm:prSet/>
      <dgm:spPr/>
      <dgm:t>
        <a:bodyPr/>
        <a:lstStyle/>
        <a:p>
          <a:endParaRPr lang="ru-RU"/>
        </a:p>
      </dgm:t>
    </dgm:pt>
    <dgm:pt modelId="{5ABBEACF-E3A9-442B-AF57-5AE2EDE0BB9D}">
      <dgm:prSet phldrT="[Текст]"/>
      <dgm:spPr/>
      <dgm:t>
        <a:bodyPr/>
        <a:lstStyle/>
        <a:p>
          <a:r>
            <a:rPr lang="ru-RU" b="1" dirty="0" smtClean="0">
              <a:solidFill>
                <a:srgbClr val="7030A0"/>
              </a:solidFill>
            </a:rPr>
            <a:t>Карьерный рост</a:t>
          </a:r>
          <a:endParaRPr lang="ru-RU" b="1" dirty="0">
            <a:solidFill>
              <a:srgbClr val="7030A0"/>
            </a:solidFill>
          </a:endParaRPr>
        </a:p>
      </dgm:t>
    </dgm:pt>
    <dgm:pt modelId="{83E1C95D-261B-4EF2-AABD-1E8C936215F6}" type="parTrans" cxnId="{B11B6B8B-D363-4F3B-A6ED-AAD3D8BC3A5C}">
      <dgm:prSet/>
      <dgm:spPr/>
      <dgm:t>
        <a:bodyPr/>
        <a:lstStyle/>
        <a:p>
          <a:endParaRPr lang="ru-RU"/>
        </a:p>
      </dgm:t>
    </dgm:pt>
    <dgm:pt modelId="{B598AF45-D337-4ACA-93DD-5850E4DBA3CE}" type="sibTrans" cxnId="{B11B6B8B-D363-4F3B-A6ED-AAD3D8BC3A5C}">
      <dgm:prSet/>
      <dgm:spPr/>
      <dgm:t>
        <a:bodyPr/>
        <a:lstStyle/>
        <a:p>
          <a:endParaRPr lang="ru-RU"/>
        </a:p>
      </dgm:t>
    </dgm:pt>
    <dgm:pt modelId="{7AC4233C-5B2A-4EF6-AA15-B62D3C079563}">
      <dgm:prSet phldrT="[Текст]"/>
      <dgm:spPr>
        <a:solidFill>
          <a:srgbClr val="CC99FF"/>
        </a:solidFill>
      </dgm:spPr>
      <dgm:t>
        <a:bodyPr/>
        <a:lstStyle/>
        <a:p>
          <a:r>
            <a:rPr lang="ru-RU" b="1" dirty="0" smtClean="0">
              <a:solidFill>
                <a:srgbClr val="7030A0"/>
              </a:solidFill>
            </a:rPr>
            <a:t>Отношения на работе</a:t>
          </a:r>
          <a:endParaRPr lang="ru-RU" b="1" dirty="0">
            <a:solidFill>
              <a:srgbClr val="7030A0"/>
            </a:solidFill>
          </a:endParaRPr>
        </a:p>
      </dgm:t>
    </dgm:pt>
    <dgm:pt modelId="{B4642DBF-58EE-48F8-B80C-233E7A9B8C16}" type="parTrans" cxnId="{BA2BA83E-CC09-412A-8C3A-27DAAC13AC1B}">
      <dgm:prSet/>
      <dgm:spPr/>
      <dgm:t>
        <a:bodyPr/>
        <a:lstStyle/>
        <a:p>
          <a:endParaRPr lang="ru-RU"/>
        </a:p>
      </dgm:t>
    </dgm:pt>
    <dgm:pt modelId="{11A66BD3-F38B-4BA1-AF7B-D98B6F26182A}" type="sibTrans" cxnId="{BA2BA83E-CC09-412A-8C3A-27DAAC13AC1B}">
      <dgm:prSet/>
      <dgm:spPr/>
      <dgm:t>
        <a:bodyPr/>
        <a:lstStyle/>
        <a:p>
          <a:endParaRPr lang="ru-RU"/>
        </a:p>
      </dgm:t>
    </dgm:pt>
    <dgm:pt modelId="{233F4F67-D457-4056-B256-8DB0D643898A}">
      <dgm:prSet phldrT="[Текст]"/>
      <dgm:spPr/>
      <dgm:t>
        <a:bodyPr/>
        <a:lstStyle/>
        <a:p>
          <a:r>
            <a:rPr lang="ru-RU" b="1" dirty="0" smtClean="0">
              <a:solidFill>
                <a:srgbClr val="7030A0"/>
              </a:solidFill>
            </a:rPr>
            <a:t>Структура и климат организации</a:t>
          </a:r>
          <a:endParaRPr lang="ru-RU" b="1" dirty="0">
            <a:solidFill>
              <a:srgbClr val="7030A0"/>
            </a:solidFill>
          </a:endParaRPr>
        </a:p>
      </dgm:t>
    </dgm:pt>
    <dgm:pt modelId="{70110E17-F068-48C6-BC37-57BF6EAE0265}" type="parTrans" cxnId="{E4557332-C618-496F-AA45-BEA95E7344FD}">
      <dgm:prSet/>
      <dgm:spPr/>
      <dgm:t>
        <a:bodyPr/>
        <a:lstStyle/>
        <a:p>
          <a:endParaRPr lang="ru-RU"/>
        </a:p>
      </dgm:t>
    </dgm:pt>
    <dgm:pt modelId="{C76CBBE5-7296-447D-87AE-CF0FA3F63207}" type="sibTrans" cxnId="{E4557332-C618-496F-AA45-BEA95E7344FD}">
      <dgm:prSet/>
      <dgm:spPr/>
      <dgm:t>
        <a:bodyPr/>
        <a:lstStyle/>
        <a:p>
          <a:endParaRPr lang="ru-RU"/>
        </a:p>
      </dgm:t>
    </dgm:pt>
    <dgm:pt modelId="{84F901C7-FA91-4078-A703-0A5BE1D4A95D}" type="pres">
      <dgm:prSet presAssocID="{43C3D7B6-BD78-4963-B43F-BFC16948F4C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86085F5-A4F1-40D2-83A1-458192A6CD4B}" type="pres">
      <dgm:prSet presAssocID="{5F014FAB-8E52-472B-BE9B-AC8C01F18B09}" presName="parentLin" presStyleCnt="0"/>
      <dgm:spPr/>
    </dgm:pt>
    <dgm:pt modelId="{50C6FA74-59AD-4C78-BD91-339A8D2F80AD}" type="pres">
      <dgm:prSet presAssocID="{5F014FAB-8E52-472B-BE9B-AC8C01F18B09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5E977B5A-C99E-456E-BD01-06A8DEBD673C}" type="pres">
      <dgm:prSet presAssocID="{5F014FAB-8E52-472B-BE9B-AC8C01F18B09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A12B82-D83E-49BA-B03E-86B5AE8B97AE}" type="pres">
      <dgm:prSet presAssocID="{5F014FAB-8E52-472B-BE9B-AC8C01F18B09}" presName="negativeSpace" presStyleCnt="0"/>
      <dgm:spPr/>
    </dgm:pt>
    <dgm:pt modelId="{1F5FA160-D4D2-484B-B98D-2309658C8457}" type="pres">
      <dgm:prSet presAssocID="{5F014FAB-8E52-472B-BE9B-AC8C01F18B09}" presName="childText" presStyleLbl="conFgAcc1" presStyleIdx="0" presStyleCnt="5">
        <dgm:presLayoutVars>
          <dgm:bulletEnabled val="1"/>
        </dgm:presLayoutVars>
      </dgm:prSet>
      <dgm:spPr/>
    </dgm:pt>
    <dgm:pt modelId="{3B2423DA-A601-41F8-BEAA-BC2EE97920F1}" type="pres">
      <dgm:prSet presAssocID="{D9CBB524-8EFD-44D0-A6A5-832271D9C3BE}" presName="spaceBetweenRectangles" presStyleCnt="0"/>
      <dgm:spPr/>
    </dgm:pt>
    <dgm:pt modelId="{BC0AD045-C464-47CD-A43B-E0F2EE148835}" type="pres">
      <dgm:prSet presAssocID="{174932D4-07C2-432C-A747-F18ABEA6F603}" presName="parentLin" presStyleCnt="0"/>
      <dgm:spPr/>
    </dgm:pt>
    <dgm:pt modelId="{DB5E003E-0667-429F-9047-3DB19F5BCC91}" type="pres">
      <dgm:prSet presAssocID="{174932D4-07C2-432C-A747-F18ABEA6F603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10B99A1D-E2EB-4BD7-8A27-4C5594AC1A28}" type="pres">
      <dgm:prSet presAssocID="{174932D4-07C2-432C-A747-F18ABEA6F603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1CA3CC-1A9E-403F-8632-EFDA284121A1}" type="pres">
      <dgm:prSet presAssocID="{174932D4-07C2-432C-A747-F18ABEA6F603}" presName="negativeSpace" presStyleCnt="0"/>
      <dgm:spPr/>
    </dgm:pt>
    <dgm:pt modelId="{14D6AE17-3558-4CBC-B93F-5DE53C9A8193}" type="pres">
      <dgm:prSet presAssocID="{174932D4-07C2-432C-A747-F18ABEA6F603}" presName="childText" presStyleLbl="conFgAcc1" presStyleIdx="1" presStyleCnt="5">
        <dgm:presLayoutVars>
          <dgm:bulletEnabled val="1"/>
        </dgm:presLayoutVars>
      </dgm:prSet>
      <dgm:spPr/>
    </dgm:pt>
    <dgm:pt modelId="{5693C511-817D-4673-8BD0-12DC68165A52}" type="pres">
      <dgm:prSet presAssocID="{C2DC1593-14CE-4319-A8A3-7D08E9325BC1}" presName="spaceBetweenRectangles" presStyleCnt="0"/>
      <dgm:spPr/>
    </dgm:pt>
    <dgm:pt modelId="{6DB64E93-6462-442B-AF89-7E5069C97B6C}" type="pres">
      <dgm:prSet presAssocID="{5ABBEACF-E3A9-442B-AF57-5AE2EDE0BB9D}" presName="parentLin" presStyleCnt="0"/>
      <dgm:spPr/>
    </dgm:pt>
    <dgm:pt modelId="{285AE0FD-E7DD-4073-A5BC-E7C477905E97}" type="pres">
      <dgm:prSet presAssocID="{5ABBEACF-E3A9-442B-AF57-5AE2EDE0BB9D}" presName="parentLeftMargin" presStyleLbl="node1" presStyleIdx="1" presStyleCnt="5"/>
      <dgm:spPr/>
      <dgm:t>
        <a:bodyPr/>
        <a:lstStyle/>
        <a:p>
          <a:endParaRPr lang="ru-RU"/>
        </a:p>
      </dgm:t>
    </dgm:pt>
    <dgm:pt modelId="{DD2EC7C6-EEA3-4B4C-9A1F-F6C03FC77B41}" type="pres">
      <dgm:prSet presAssocID="{5ABBEACF-E3A9-442B-AF57-5AE2EDE0BB9D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B27C98-4C77-4395-A595-5781EEBCA190}" type="pres">
      <dgm:prSet presAssocID="{5ABBEACF-E3A9-442B-AF57-5AE2EDE0BB9D}" presName="negativeSpace" presStyleCnt="0"/>
      <dgm:spPr/>
    </dgm:pt>
    <dgm:pt modelId="{62B50DBF-9E93-45A1-A0F5-2667B74F5365}" type="pres">
      <dgm:prSet presAssocID="{5ABBEACF-E3A9-442B-AF57-5AE2EDE0BB9D}" presName="childText" presStyleLbl="conFgAcc1" presStyleIdx="2" presStyleCnt="5">
        <dgm:presLayoutVars>
          <dgm:bulletEnabled val="1"/>
        </dgm:presLayoutVars>
      </dgm:prSet>
      <dgm:spPr/>
    </dgm:pt>
    <dgm:pt modelId="{C5400963-3BC6-46AB-894A-37A5CC1AFA8C}" type="pres">
      <dgm:prSet presAssocID="{B598AF45-D337-4ACA-93DD-5850E4DBA3CE}" presName="spaceBetweenRectangles" presStyleCnt="0"/>
      <dgm:spPr/>
    </dgm:pt>
    <dgm:pt modelId="{1EF804FD-137A-402C-B550-B9F880FCFD79}" type="pres">
      <dgm:prSet presAssocID="{7AC4233C-5B2A-4EF6-AA15-B62D3C079563}" presName="parentLin" presStyleCnt="0"/>
      <dgm:spPr/>
    </dgm:pt>
    <dgm:pt modelId="{7FD05739-4882-47C4-AC3B-DD45099ACB4B}" type="pres">
      <dgm:prSet presAssocID="{7AC4233C-5B2A-4EF6-AA15-B62D3C079563}" presName="parentLeftMargin" presStyleLbl="node1" presStyleIdx="2" presStyleCnt="5"/>
      <dgm:spPr/>
      <dgm:t>
        <a:bodyPr/>
        <a:lstStyle/>
        <a:p>
          <a:endParaRPr lang="ru-RU"/>
        </a:p>
      </dgm:t>
    </dgm:pt>
    <dgm:pt modelId="{A9550B61-E712-4390-A0DA-70E64655E7BC}" type="pres">
      <dgm:prSet presAssocID="{7AC4233C-5B2A-4EF6-AA15-B62D3C079563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9FC2B7-CC32-4CD3-A30D-25F0E9C82F4F}" type="pres">
      <dgm:prSet presAssocID="{7AC4233C-5B2A-4EF6-AA15-B62D3C079563}" presName="negativeSpace" presStyleCnt="0"/>
      <dgm:spPr/>
    </dgm:pt>
    <dgm:pt modelId="{51FEE4C7-441E-4929-AAB6-7C50B167F152}" type="pres">
      <dgm:prSet presAssocID="{7AC4233C-5B2A-4EF6-AA15-B62D3C079563}" presName="childText" presStyleLbl="conFgAcc1" presStyleIdx="3" presStyleCnt="5">
        <dgm:presLayoutVars>
          <dgm:bulletEnabled val="1"/>
        </dgm:presLayoutVars>
      </dgm:prSet>
      <dgm:spPr/>
    </dgm:pt>
    <dgm:pt modelId="{E122C888-F48B-4228-911B-4933F3DB695E}" type="pres">
      <dgm:prSet presAssocID="{11A66BD3-F38B-4BA1-AF7B-D98B6F26182A}" presName="spaceBetweenRectangles" presStyleCnt="0"/>
      <dgm:spPr/>
    </dgm:pt>
    <dgm:pt modelId="{1F3D7629-7081-44C2-B9DD-5BC47479A70E}" type="pres">
      <dgm:prSet presAssocID="{233F4F67-D457-4056-B256-8DB0D643898A}" presName="parentLin" presStyleCnt="0"/>
      <dgm:spPr/>
    </dgm:pt>
    <dgm:pt modelId="{DE43C034-D260-4E2F-B02B-8203679C16BB}" type="pres">
      <dgm:prSet presAssocID="{233F4F67-D457-4056-B256-8DB0D643898A}" presName="parentLeftMargin" presStyleLbl="node1" presStyleIdx="3" presStyleCnt="5"/>
      <dgm:spPr/>
      <dgm:t>
        <a:bodyPr/>
        <a:lstStyle/>
        <a:p>
          <a:endParaRPr lang="ru-RU"/>
        </a:p>
      </dgm:t>
    </dgm:pt>
    <dgm:pt modelId="{C693A71F-DAA8-4CE4-99D5-8BF741878642}" type="pres">
      <dgm:prSet presAssocID="{233F4F67-D457-4056-B256-8DB0D643898A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E11714-6ABF-4651-8779-BC12B4D48BAA}" type="pres">
      <dgm:prSet presAssocID="{233F4F67-D457-4056-B256-8DB0D643898A}" presName="negativeSpace" presStyleCnt="0"/>
      <dgm:spPr/>
    </dgm:pt>
    <dgm:pt modelId="{024DA9EA-6FE0-41E1-98C8-0168D39FC763}" type="pres">
      <dgm:prSet presAssocID="{233F4F67-D457-4056-B256-8DB0D643898A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E7C113C1-C8DC-4769-883E-067BC5E47641}" type="presOf" srcId="{43C3D7B6-BD78-4963-B43F-BFC16948F4C6}" destId="{84F901C7-FA91-4078-A703-0A5BE1D4A95D}" srcOrd="0" destOrd="0" presId="urn:microsoft.com/office/officeart/2005/8/layout/list1"/>
    <dgm:cxn modelId="{7E8B58D6-4464-4737-9A2A-A3D922B5A8C7}" srcId="{43C3D7B6-BD78-4963-B43F-BFC16948F4C6}" destId="{174932D4-07C2-432C-A747-F18ABEA6F603}" srcOrd="1" destOrd="0" parTransId="{3EACED90-7B51-4CCF-BF2F-473E7EB3F235}" sibTransId="{C2DC1593-14CE-4319-A8A3-7D08E9325BC1}"/>
    <dgm:cxn modelId="{81DB06CB-26E1-4177-8FB4-BC338B42B4C0}" type="presOf" srcId="{5ABBEACF-E3A9-442B-AF57-5AE2EDE0BB9D}" destId="{DD2EC7C6-EEA3-4B4C-9A1F-F6C03FC77B41}" srcOrd="1" destOrd="0" presId="urn:microsoft.com/office/officeart/2005/8/layout/list1"/>
    <dgm:cxn modelId="{D4A05535-CECC-489F-A08D-A82B43CE2546}" type="presOf" srcId="{233F4F67-D457-4056-B256-8DB0D643898A}" destId="{C693A71F-DAA8-4CE4-99D5-8BF741878642}" srcOrd="1" destOrd="0" presId="urn:microsoft.com/office/officeart/2005/8/layout/list1"/>
    <dgm:cxn modelId="{E4557332-C618-496F-AA45-BEA95E7344FD}" srcId="{43C3D7B6-BD78-4963-B43F-BFC16948F4C6}" destId="{233F4F67-D457-4056-B256-8DB0D643898A}" srcOrd="4" destOrd="0" parTransId="{70110E17-F068-48C6-BC37-57BF6EAE0265}" sibTransId="{C76CBBE5-7296-447D-87AE-CF0FA3F63207}"/>
    <dgm:cxn modelId="{9AB0C958-C19D-4E7D-A3D7-36C9D4C095D0}" type="presOf" srcId="{233F4F67-D457-4056-B256-8DB0D643898A}" destId="{DE43C034-D260-4E2F-B02B-8203679C16BB}" srcOrd="0" destOrd="0" presId="urn:microsoft.com/office/officeart/2005/8/layout/list1"/>
    <dgm:cxn modelId="{BF0C6DBF-B8ED-4BC0-BD60-F70733CF58B3}" type="presOf" srcId="{7AC4233C-5B2A-4EF6-AA15-B62D3C079563}" destId="{7FD05739-4882-47C4-AC3B-DD45099ACB4B}" srcOrd="0" destOrd="0" presId="urn:microsoft.com/office/officeart/2005/8/layout/list1"/>
    <dgm:cxn modelId="{507B1D99-5533-4160-9C24-E1D1C637B360}" type="presOf" srcId="{5ABBEACF-E3A9-442B-AF57-5AE2EDE0BB9D}" destId="{285AE0FD-E7DD-4073-A5BC-E7C477905E97}" srcOrd="0" destOrd="0" presId="urn:microsoft.com/office/officeart/2005/8/layout/list1"/>
    <dgm:cxn modelId="{FF4E64E0-F65A-4FFB-B580-2F1E03284200}" type="presOf" srcId="{5F014FAB-8E52-472B-BE9B-AC8C01F18B09}" destId="{5E977B5A-C99E-456E-BD01-06A8DEBD673C}" srcOrd="1" destOrd="0" presId="urn:microsoft.com/office/officeart/2005/8/layout/list1"/>
    <dgm:cxn modelId="{BA2BA83E-CC09-412A-8C3A-27DAAC13AC1B}" srcId="{43C3D7B6-BD78-4963-B43F-BFC16948F4C6}" destId="{7AC4233C-5B2A-4EF6-AA15-B62D3C079563}" srcOrd="3" destOrd="0" parTransId="{B4642DBF-58EE-48F8-B80C-233E7A9B8C16}" sibTransId="{11A66BD3-F38B-4BA1-AF7B-D98B6F26182A}"/>
    <dgm:cxn modelId="{B11B6B8B-D363-4F3B-A6ED-AAD3D8BC3A5C}" srcId="{43C3D7B6-BD78-4963-B43F-BFC16948F4C6}" destId="{5ABBEACF-E3A9-442B-AF57-5AE2EDE0BB9D}" srcOrd="2" destOrd="0" parTransId="{83E1C95D-261B-4EF2-AABD-1E8C936215F6}" sibTransId="{B598AF45-D337-4ACA-93DD-5850E4DBA3CE}"/>
    <dgm:cxn modelId="{E17B0E9D-66CE-4FC2-B981-C2C48D0280F0}" type="presOf" srcId="{7AC4233C-5B2A-4EF6-AA15-B62D3C079563}" destId="{A9550B61-E712-4390-A0DA-70E64655E7BC}" srcOrd="1" destOrd="0" presId="urn:microsoft.com/office/officeart/2005/8/layout/list1"/>
    <dgm:cxn modelId="{C0E776C1-5591-4490-8DE0-737DA313D34D}" type="presOf" srcId="{174932D4-07C2-432C-A747-F18ABEA6F603}" destId="{10B99A1D-E2EB-4BD7-8A27-4C5594AC1A28}" srcOrd="1" destOrd="0" presId="urn:microsoft.com/office/officeart/2005/8/layout/list1"/>
    <dgm:cxn modelId="{80FC49F4-B7D3-4E08-92F9-5DC027A29E76}" type="presOf" srcId="{5F014FAB-8E52-472B-BE9B-AC8C01F18B09}" destId="{50C6FA74-59AD-4C78-BD91-339A8D2F80AD}" srcOrd="0" destOrd="0" presId="urn:microsoft.com/office/officeart/2005/8/layout/list1"/>
    <dgm:cxn modelId="{5E9596D2-1544-434D-8736-1223E38B7FE4}" srcId="{43C3D7B6-BD78-4963-B43F-BFC16948F4C6}" destId="{5F014FAB-8E52-472B-BE9B-AC8C01F18B09}" srcOrd="0" destOrd="0" parTransId="{6B3B7A3A-5F18-406B-AE20-48726DF7EFBF}" sibTransId="{D9CBB524-8EFD-44D0-A6A5-832271D9C3BE}"/>
    <dgm:cxn modelId="{0D2B7530-C14A-433D-9D2E-D26B96A4FCBF}" type="presOf" srcId="{174932D4-07C2-432C-A747-F18ABEA6F603}" destId="{DB5E003E-0667-429F-9047-3DB19F5BCC91}" srcOrd="0" destOrd="0" presId="urn:microsoft.com/office/officeart/2005/8/layout/list1"/>
    <dgm:cxn modelId="{82BAAA70-5FA0-4A8B-B675-E11014DC4B51}" type="presParOf" srcId="{84F901C7-FA91-4078-A703-0A5BE1D4A95D}" destId="{E86085F5-A4F1-40D2-83A1-458192A6CD4B}" srcOrd="0" destOrd="0" presId="urn:microsoft.com/office/officeart/2005/8/layout/list1"/>
    <dgm:cxn modelId="{4F916242-6542-40B5-8E97-84810CC902BA}" type="presParOf" srcId="{E86085F5-A4F1-40D2-83A1-458192A6CD4B}" destId="{50C6FA74-59AD-4C78-BD91-339A8D2F80AD}" srcOrd="0" destOrd="0" presId="urn:microsoft.com/office/officeart/2005/8/layout/list1"/>
    <dgm:cxn modelId="{E7C4A1E2-09FD-44A1-A191-23D9F52155C1}" type="presParOf" srcId="{E86085F5-A4F1-40D2-83A1-458192A6CD4B}" destId="{5E977B5A-C99E-456E-BD01-06A8DEBD673C}" srcOrd="1" destOrd="0" presId="urn:microsoft.com/office/officeart/2005/8/layout/list1"/>
    <dgm:cxn modelId="{34B7643D-481D-4B2E-8887-3B3E4F80C626}" type="presParOf" srcId="{84F901C7-FA91-4078-A703-0A5BE1D4A95D}" destId="{2CA12B82-D83E-49BA-B03E-86B5AE8B97AE}" srcOrd="1" destOrd="0" presId="urn:microsoft.com/office/officeart/2005/8/layout/list1"/>
    <dgm:cxn modelId="{22AA5EF0-1304-4DD5-856A-2F6F35D8EBCA}" type="presParOf" srcId="{84F901C7-FA91-4078-A703-0A5BE1D4A95D}" destId="{1F5FA160-D4D2-484B-B98D-2309658C8457}" srcOrd="2" destOrd="0" presId="urn:microsoft.com/office/officeart/2005/8/layout/list1"/>
    <dgm:cxn modelId="{FB370769-A780-4F9D-AE76-5EE58396DE8A}" type="presParOf" srcId="{84F901C7-FA91-4078-A703-0A5BE1D4A95D}" destId="{3B2423DA-A601-41F8-BEAA-BC2EE97920F1}" srcOrd="3" destOrd="0" presId="urn:microsoft.com/office/officeart/2005/8/layout/list1"/>
    <dgm:cxn modelId="{9D8363D5-B124-40D1-AC4C-EDC6D9300AD7}" type="presParOf" srcId="{84F901C7-FA91-4078-A703-0A5BE1D4A95D}" destId="{BC0AD045-C464-47CD-A43B-E0F2EE148835}" srcOrd="4" destOrd="0" presId="urn:microsoft.com/office/officeart/2005/8/layout/list1"/>
    <dgm:cxn modelId="{59108250-38D0-4B5F-B167-A21F13497B26}" type="presParOf" srcId="{BC0AD045-C464-47CD-A43B-E0F2EE148835}" destId="{DB5E003E-0667-429F-9047-3DB19F5BCC91}" srcOrd="0" destOrd="0" presId="urn:microsoft.com/office/officeart/2005/8/layout/list1"/>
    <dgm:cxn modelId="{BA321D18-65F7-439D-BEAA-128D667537CF}" type="presParOf" srcId="{BC0AD045-C464-47CD-A43B-E0F2EE148835}" destId="{10B99A1D-E2EB-4BD7-8A27-4C5594AC1A28}" srcOrd="1" destOrd="0" presId="urn:microsoft.com/office/officeart/2005/8/layout/list1"/>
    <dgm:cxn modelId="{AB60CB38-E6E0-475E-9894-8D040CF7FBAA}" type="presParOf" srcId="{84F901C7-FA91-4078-A703-0A5BE1D4A95D}" destId="{651CA3CC-1A9E-403F-8632-EFDA284121A1}" srcOrd="5" destOrd="0" presId="urn:microsoft.com/office/officeart/2005/8/layout/list1"/>
    <dgm:cxn modelId="{97B68AFF-88B5-4100-88E6-AA6BD0534D94}" type="presParOf" srcId="{84F901C7-FA91-4078-A703-0A5BE1D4A95D}" destId="{14D6AE17-3558-4CBC-B93F-5DE53C9A8193}" srcOrd="6" destOrd="0" presId="urn:microsoft.com/office/officeart/2005/8/layout/list1"/>
    <dgm:cxn modelId="{58E2E572-32E9-4F63-A5D3-0072E5FF7425}" type="presParOf" srcId="{84F901C7-FA91-4078-A703-0A5BE1D4A95D}" destId="{5693C511-817D-4673-8BD0-12DC68165A52}" srcOrd="7" destOrd="0" presId="urn:microsoft.com/office/officeart/2005/8/layout/list1"/>
    <dgm:cxn modelId="{9D89E7EF-1EE8-4555-BB9A-E119FDEBC53A}" type="presParOf" srcId="{84F901C7-FA91-4078-A703-0A5BE1D4A95D}" destId="{6DB64E93-6462-442B-AF89-7E5069C97B6C}" srcOrd="8" destOrd="0" presId="urn:microsoft.com/office/officeart/2005/8/layout/list1"/>
    <dgm:cxn modelId="{9498C554-C203-4DB3-94B6-C009A7B00B77}" type="presParOf" srcId="{6DB64E93-6462-442B-AF89-7E5069C97B6C}" destId="{285AE0FD-E7DD-4073-A5BC-E7C477905E97}" srcOrd="0" destOrd="0" presId="urn:microsoft.com/office/officeart/2005/8/layout/list1"/>
    <dgm:cxn modelId="{1DC37986-E297-4700-8C46-10F0121CD11C}" type="presParOf" srcId="{6DB64E93-6462-442B-AF89-7E5069C97B6C}" destId="{DD2EC7C6-EEA3-4B4C-9A1F-F6C03FC77B41}" srcOrd="1" destOrd="0" presId="urn:microsoft.com/office/officeart/2005/8/layout/list1"/>
    <dgm:cxn modelId="{0992A78B-9457-4DFF-A95D-60307845B39A}" type="presParOf" srcId="{84F901C7-FA91-4078-A703-0A5BE1D4A95D}" destId="{99B27C98-4C77-4395-A595-5781EEBCA190}" srcOrd="9" destOrd="0" presId="urn:microsoft.com/office/officeart/2005/8/layout/list1"/>
    <dgm:cxn modelId="{4A9C1D71-0946-44CF-B944-D1E9CA34AD40}" type="presParOf" srcId="{84F901C7-FA91-4078-A703-0A5BE1D4A95D}" destId="{62B50DBF-9E93-45A1-A0F5-2667B74F5365}" srcOrd="10" destOrd="0" presId="urn:microsoft.com/office/officeart/2005/8/layout/list1"/>
    <dgm:cxn modelId="{FDC36B9C-B37B-4F7E-B83B-E1EDC217FE61}" type="presParOf" srcId="{84F901C7-FA91-4078-A703-0A5BE1D4A95D}" destId="{C5400963-3BC6-46AB-894A-37A5CC1AFA8C}" srcOrd="11" destOrd="0" presId="urn:microsoft.com/office/officeart/2005/8/layout/list1"/>
    <dgm:cxn modelId="{38705D2C-74B7-4E21-8269-9E367A82421C}" type="presParOf" srcId="{84F901C7-FA91-4078-A703-0A5BE1D4A95D}" destId="{1EF804FD-137A-402C-B550-B9F880FCFD79}" srcOrd="12" destOrd="0" presId="urn:microsoft.com/office/officeart/2005/8/layout/list1"/>
    <dgm:cxn modelId="{AA466076-43B0-493E-BFE9-960510DB655F}" type="presParOf" srcId="{1EF804FD-137A-402C-B550-B9F880FCFD79}" destId="{7FD05739-4882-47C4-AC3B-DD45099ACB4B}" srcOrd="0" destOrd="0" presId="urn:microsoft.com/office/officeart/2005/8/layout/list1"/>
    <dgm:cxn modelId="{7C3395B8-831B-417B-B0E8-616F55BBCF8A}" type="presParOf" srcId="{1EF804FD-137A-402C-B550-B9F880FCFD79}" destId="{A9550B61-E712-4390-A0DA-70E64655E7BC}" srcOrd="1" destOrd="0" presId="urn:microsoft.com/office/officeart/2005/8/layout/list1"/>
    <dgm:cxn modelId="{7B4C537B-B432-4FEC-8B26-C86C800EBB4A}" type="presParOf" srcId="{84F901C7-FA91-4078-A703-0A5BE1D4A95D}" destId="{179FC2B7-CC32-4CD3-A30D-25F0E9C82F4F}" srcOrd="13" destOrd="0" presId="urn:microsoft.com/office/officeart/2005/8/layout/list1"/>
    <dgm:cxn modelId="{89E74FDA-A2EB-40C0-81AF-C4DC3277BD59}" type="presParOf" srcId="{84F901C7-FA91-4078-A703-0A5BE1D4A95D}" destId="{51FEE4C7-441E-4929-AAB6-7C50B167F152}" srcOrd="14" destOrd="0" presId="urn:microsoft.com/office/officeart/2005/8/layout/list1"/>
    <dgm:cxn modelId="{B7DAA191-211A-4380-B5CB-4D6B27ADE69C}" type="presParOf" srcId="{84F901C7-FA91-4078-A703-0A5BE1D4A95D}" destId="{E122C888-F48B-4228-911B-4933F3DB695E}" srcOrd="15" destOrd="0" presId="urn:microsoft.com/office/officeart/2005/8/layout/list1"/>
    <dgm:cxn modelId="{853CB390-ED9E-41B6-AF61-DAD340F85012}" type="presParOf" srcId="{84F901C7-FA91-4078-A703-0A5BE1D4A95D}" destId="{1F3D7629-7081-44C2-B9DD-5BC47479A70E}" srcOrd="16" destOrd="0" presId="urn:microsoft.com/office/officeart/2005/8/layout/list1"/>
    <dgm:cxn modelId="{6C7B424B-FF29-406C-8EEE-FFEE8C5164A4}" type="presParOf" srcId="{1F3D7629-7081-44C2-B9DD-5BC47479A70E}" destId="{DE43C034-D260-4E2F-B02B-8203679C16BB}" srcOrd="0" destOrd="0" presId="urn:microsoft.com/office/officeart/2005/8/layout/list1"/>
    <dgm:cxn modelId="{803BBE7B-E696-4604-8DD2-52BD1840477C}" type="presParOf" srcId="{1F3D7629-7081-44C2-B9DD-5BC47479A70E}" destId="{C693A71F-DAA8-4CE4-99D5-8BF741878642}" srcOrd="1" destOrd="0" presId="urn:microsoft.com/office/officeart/2005/8/layout/list1"/>
    <dgm:cxn modelId="{F07B724B-C073-45DF-8C09-A498B6495603}" type="presParOf" srcId="{84F901C7-FA91-4078-A703-0A5BE1D4A95D}" destId="{86E11714-6ABF-4651-8779-BC12B4D48BAA}" srcOrd="17" destOrd="0" presId="urn:microsoft.com/office/officeart/2005/8/layout/list1"/>
    <dgm:cxn modelId="{EE4FF29E-8A08-4469-B5C7-121BAF2DA130}" type="presParOf" srcId="{84F901C7-FA91-4078-A703-0A5BE1D4A95D}" destId="{024DA9EA-6FE0-41E1-98C8-0168D39FC763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5F61A6E-4377-4EAB-BBC7-81976BB3DE0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1A15C80-F5CB-4651-B417-B65A4353C942}">
      <dgm:prSet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pPr rtl="0"/>
          <a:r>
            <a:rPr lang="ru-RU" sz="2400" b="1" smtClean="0">
              <a:solidFill>
                <a:srgbClr val="7030A0"/>
              </a:solidFill>
            </a:rPr>
            <a:t>Установка долженствования</a:t>
          </a:r>
          <a:endParaRPr lang="ru-RU" sz="2400">
            <a:solidFill>
              <a:srgbClr val="7030A0"/>
            </a:solidFill>
          </a:endParaRPr>
        </a:p>
      </dgm:t>
    </dgm:pt>
    <dgm:pt modelId="{7E6C8106-C381-4CF5-BC23-9A0982EE6C13}" type="parTrans" cxnId="{53128382-FA0C-4235-8DE2-34FA9CAC7F88}">
      <dgm:prSet/>
      <dgm:spPr/>
      <dgm:t>
        <a:bodyPr/>
        <a:lstStyle/>
        <a:p>
          <a:endParaRPr lang="ru-RU"/>
        </a:p>
      </dgm:t>
    </dgm:pt>
    <dgm:pt modelId="{4863600C-1E1C-460E-803F-2FEC2733D924}" type="sibTrans" cxnId="{53128382-FA0C-4235-8DE2-34FA9CAC7F88}">
      <dgm:prSet/>
      <dgm:spPr/>
      <dgm:t>
        <a:bodyPr/>
        <a:lstStyle/>
        <a:p>
          <a:endParaRPr lang="ru-RU"/>
        </a:p>
      </dgm:t>
    </dgm:pt>
    <dgm:pt modelId="{57C3DCCD-A1F1-4FB1-BEE0-D8DBE1FF8EFC}">
      <dgm:prSet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pPr rtl="0"/>
          <a:r>
            <a:rPr lang="ru-RU" sz="2400" b="1" smtClean="0">
              <a:solidFill>
                <a:srgbClr val="7030A0"/>
              </a:solidFill>
            </a:rPr>
            <a:t>Установка катастрофизации</a:t>
          </a:r>
          <a:endParaRPr lang="ru-RU" sz="2400">
            <a:solidFill>
              <a:srgbClr val="7030A0"/>
            </a:solidFill>
          </a:endParaRPr>
        </a:p>
      </dgm:t>
    </dgm:pt>
    <dgm:pt modelId="{0594D524-01F9-4A7C-A669-CDF18DD7D100}" type="parTrans" cxnId="{F8876011-7282-43EF-862D-2667DF872EB3}">
      <dgm:prSet/>
      <dgm:spPr/>
      <dgm:t>
        <a:bodyPr/>
        <a:lstStyle/>
        <a:p>
          <a:endParaRPr lang="ru-RU"/>
        </a:p>
      </dgm:t>
    </dgm:pt>
    <dgm:pt modelId="{50F93D10-0969-41BE-B250-A35E4C44906B}" type="sibTrans" cxnId="{F8876011-7282-43EF-862D-2667DF872EB3}">
      <dgm:prSet/>
      <dgm:spPr/>
      <dgm:t>
        <a:bodyPr/>
        <a:lstStyle/>
        <a:p>
          <a:endParaRPr lang="ru-RU"/>
        </a:p>
      </dgm:t>
    </dgm:pt>
    <dgm:pt modelId="{64CEBEF6-8622-4937-A796-762AFADF1630}">
      <dgm:prSet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pPr rtl="0"/>
          <a:r>
            <a:rPr lang="ru-RU" sz="2400" b="1" smtClean="0">
              <a:solidFill>
                <a:srgbClr val="7030A0"/>
              </a:solidFill>
            </a:rPr>
            <a:t>Установка максимализма </a:t>
          </a:r>
          <a:endParaRPr lang="ru-RU" sz="2400">
            <a:solidFill>
              <a:srgbClr val="7030A0"/>
            </a:solidFill>
          </a:endParaRPr>
        </a:p>
      </dgm:t>
    </dgm:pt>
    <dgm:pt modelId="{1B5C8B84-988E-4B97-AE2C-CF22C2FB0432}" type="parTrans" cxnId="{9571CC35-86F9-4E03-92CE-2CC10065991B}">
      <dgm:prSet/>
      <dgm:spPr/>
      <dgm:t>
        <a:bodyPr/>
        <a:lstStyle/>
        <a:p>
          <a:endParaRPr lang="ru-RU"/>
        </a:p>
      </dgm:t>
    </dgm:pt>
    <dgm:pt modelId="{FD55844E-353B-4A79-ABEA-F2A6E739E5BC}" type="sibTrans" cxnId="{9571CC35-86F9-4E03-92CE-2CC10065991B}">
      <dgm:prSet/>
      <dgm:spPr/>
      <dgm:t>
        <a:bodyPr/>
        <a:lstStyle/>
        <a:p>
          <a:endParaRPr lang="ru-RU"/>
        </a:p>
      </dgm:t>
    </dgm:pt>
    <dgm:pt modelId="{43858DF0-800E-4E51-9A90-075CDFFD372B}">
      <dgm:prSet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pPr rtl="0"/>
          <a:r>
            <a:rPr lang="ru-RU" sz="2400" b="1" smtClean="0">
              <a:solidFill>
                <a:srgbClr val="7030A0"/>
              </a:solidFill>
            </a:rPr>
            <a:t>Установка сверхобобщения</a:t>
          </a:r>
          <a:endParaRPr lang="ru-RU" sz="2400">
            <a:solidFill>
              <a:srgbClr val="7030A0"/>
            </a:solidFill>
          </a:endParaRPr>
        </a:p>
      </dgm:t>
    </dgm:pt>
    <dgm:pt modelId="{631182BD-B61C-47EA-8B81-D4ECE541A12C}" type="parTrans" cxnId="{66AAA824-D3E2-4D73-8A5B-E318946FC1D0}">
      <dgm:prSet/>
      <dgm:spPr/>
      <dgm:t>
        <a:bodyPr/>
        <a:lstStyle/>
        <a:p>
          <a:endParaRPr lang="ru-RU"/>
        </a:p>
      </dgm:t>
    </dgm:pt>
    <dgm:pt modelId="{335A65D1-897E-46AF-961D-8083EF676DDE}" type="sibTrans" cxnId="{66AAA824-D3E2-4D73-8A5B-E318946FC1D0}">
      <dgm:prSet/>
      <dgm:spPr/>
      <dgm:t>
        <a:bodyPr/>
        <a:lstStyle/>
        <a:p>
          <a:endParaRPr lang="ru-RU"/>
        </a:p>
      </dgm:t>
    </dgm:pt>
    <dgm:pt modelId="{8DF606B7-EE85-4CFB-9948-DBB1BDC7A041}">
      <dgm:prSet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pPr rtl="0"/>
          <a:r>
            <a:rPr lang="ru-RU" sz="2400" b="1" smtClean="0">
              <a:solidFill>
                <a:srgbClr val="7030A0"/>
              </a:solidFill>
            </a:rPr>
            <a:t>Установка чтения мыслей и установка персонализации</a:t>
          </a:r>
          <a:endParaRPr lang="ru-RU" sz="2400">
            <a:solidFill>
              <a:srgbClr val="7030A0"/>
            </a:solidFill>
          </a:endParaRPr>
        </a:p>
      </dgm:t>
    </dgm:pt>
    <dgm:pt modelId="{E90B04A5-BE4F-4072-992E-A363ADB96DE2}" type="parTrans" cxnId="{A6743E05-E253-488F-92B9-DB7F9FDE69CC}">
      <dgm:prSet/>
      <dgm:spPr/>
      <dgm:t>
        <a:bodyPr/>
        <a:lstStyle/>
        <a:p>
          <a:endParaRPr lang="ru-RU"/>
        </a:p>
      </dgm:t>
    </dgm:pt>
    <dgm:pt modelId="{4443A5D3-437F-4034-96E7-D864792AD8CD}" type="sibTrans" cxnId="{A6743E05-E253-488F-92B9-DB7F9FDE69CC}">
      <dgm:prSet/>
      <dgm:spPr/>
      <dgm:t>
        <a:bodyPr/>
        <a:lstStyle/>
        <a:p>
          <a:endParaRPr lang="ru-RU"/>
        </a:p>
      </dgm:t>
    </dgm:pt>
    <dgm:pt modelId="{E5D3A4E2-D018-4695-95AA-E5762A2BD108}">
      <dgm:prSet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pPr rtl="0"/>
          <a:r>
            <a:rPr lang="ru-RU" sz="2400" b="1" smtClean="0">
              <a:solidFill>
                <a:srgbClr val="7030A0"/>
              </a:solidFill>
            </a:rPr>
            <a:t>Установка предсказания негативного будущего</a:t>
          </a:r>
          <a:endParaRPr lang="ru-RU" sz="2400">
            <a:solidFill>
              <a:srgbClr val="7030A0"/>
            </a:solidFill>
          </a:endParaRPr>
        </a:p>
      </dgm:t>
    </dgm:pt>
    <dgm:pt modelId="{B8DF5E40-EB7C-4D15-8DFE-359F3EB5A1E3}" type="parTrans" cxnId="{AD656EE6-7DD7-461E-AC1B-4901133F06D9}">
      <dgm:prSet/>
      <dgm:spPr/>
      <dgm:t>
        <a:bodyPr/>
        <a:lstStyle/>
        <a:p>
          <a:endParaRPr lang="ru-RU"/>
        </a:p>
      </dgm:t>
    </dgm:pt>
    <dgm:pt modelId="{E5A8490F-D922-4750-B8B3-85B56A418521}" type="sibTrans" cxnId="{AD656EE6-7DD7-461E-AC1B-4901133F06D9}">
      <dgm:prSet/>
      <dgm:spPr/>
      <dgm:t>
        <a:bodyPr/>
        <a:lstStyle/>
        <a:p>
          <a:endParaRPr lang="ru-RU"/>
        </a:p>
      </dgm:t>
    </dgm:pt>
    <dgm:pt modelId="{A8933CE8-BE35-4FE7-A2DA-63F9AB0BC2FF}" type="pres">
      <dgm:prSet presAssocID="{B5F61A6E-4377-4EAB-BBC7-81976BB3DE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C48912B-7599-4955-909A-FFEDCA6CF07F}" type="pres">
      <dgm:prSet presAssocID="{81A15C80-F5CB-4651-B417-B65A4353C942}" presName="parentText" presStyleLbl="node1" presStyleIdx="0" presStyleCnt="6" custScaleY="6530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BB8C85-A37C-4E47-83C0-4DBA99757D71}" type="pres">
      <dgm:prSet presAssocID="{4863600C-1E1C-460E-803F-2FEC2733D924}" presName="spacer" presStyleCnt="0"/>
      <dgm:spPr/>
    </dgm:pt>
    <dgm:pt modelId="{F8808A3F-FA35-4E7D-9166-DEC45AB4BBCF}" type="pres">
      <dgm:prSet presAssocID="{57C3DCCD-A1F1-4FB1-BEE0-D8DBE1FF8EFC}" presName="parentText" presStyleLbl="node1" presStyleIdx="1" presStyleCnt="6" custScaleY="6530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D9C037-2FDA-4A46-ACB8-48FB817FCDB9}" type="pres">
      <dgm:prSet presAssocID="{50F93D10-0969-41BE-B250-A35E4C44906B}" presName="spacer" presStyleCnt="0"/>
      <dgm:spPr/>
    </dgm:pt>
    <dgm:pt modelId="{59B96949-FCD5-4DEF-BBBB-DB430CFC6058}" type="pres">
      <dgm:prSet presAssocID="{64CEBEF6-8622-4937-A796-762AFADF1630}" presName="parentText" presStyleLbl="node1" presStyleIdx="2" presStyleCnt="6" custScaleY="6530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E3ACF3-5947-416E-9DDA-8DEFBD238B44}" type="pres">
      <dgm:prSet presAssocID="{FD55844E-353B-4A79-ABEA-F2A6E739E5BC}" presName="spacer" presStyleCnt="0"/>
      <dgm:spPr/>
    </dgm:pt>
    <dgm:pt modelId="{2FF3A4EB-E3E2-4940-9B3A-714F69002CBB}" type="pres">
      <dgm:prSet presAssocID="{43858DF0-800E-4E51-9A90-075CDFFD372B}" presName="parentText" presStyleLbl="node1" presStyleIdx="3" presStyleCnt="6" custScaleY="65306" custLinFactNeighborX="-432" custLinFactNeighborY="-2021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928755-5084-4736-A63A-B99428DA6313}" type="pres">
      <dgm:prSet presAssocID="{335A65D1-897E-46AF-961D-8083EF676DDE}" presName="spacer" presStyleCnt="0"/>
      <dgm:spPr/>
    </dgm:pt>
    <dgm:pt modelId="{43EDFC89-C0A7-467A-908B-DBAA35376DC6}" type="pres">
      <dgm:prSet presAssocID="{8DF606B7-EE85-4CFB-9948-DBB1BDC7A041}" presName="parentText" presStyleLbl="node1" presStyleIdx="4" presStyleCnt="6" custScaleY="6530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EC2215-8C71-463F-A178-7A93787AE69D}" type="pres">
      <dgm:prSet presAssocID="{4443A5D3-437F-4034-96E7-D864792AD8CD}" presName="spacer" presStyleCnt="0"/>
      <dgm:spPr/>
    </dgm:pt>
    <dgm:pt modelId="{E3190C06-5F8D-4B4B-B64F-02D1D124C780}" type="pres">
      <dgm:prSet presAssocID="{E5D3A4E2-D018-4695-95AA-E5762A2BD108}" presName="parentText" presStyleLbl="node1" presStyleIdx="5" presStyleCnt="6" custScaleY="6530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6743E05-E253-488F-92B9-DB7F9FDE69CC}" srcId="{B5F61A6E-4377-4EAB-BBC7-81976BB3DE0F}" destId="{8DF606B7-EE85-4CFB-9948-DBB1BDC7A041}" srcOrd="4" destOrd="0" parTransId="{E90B04A5-BE4F-4072-992E-A363ADB96DE2}" sibTransId="{4443A5D3-437F-4034-96E7-D864792AD8CD}"/>
    <dgm:cxn modelId="{53128382-FA0C-4235-8DE2-34FA9CAC7F88}" srcId="{B5F61A6E-4377-4EAB-BBC7-81976BB3DE0F}" destId="{81A15C80-F5CB-4651-B417-B65A4353C942}" srcOrd="0" destOrd="0" parTransId="{7E6C8106-C381-4CF5-BC23-9A0982EE6C13}" sibTransId="{4863600C-1E1C-460E-803F-2FEC2733D924}"/>
    <dgm:cxn modelId="{F92526FD-A449-4C37-B5FF-30D363768005}" type="presOf" srcId="{43858DF0-800E-4E51-9A90-075CDFFD372B}" destId="{2FF3A4EB-E3E2-4940-9B3A-714F69002CBB}" srcOrd="0" destOrd="0" presId="urn:microsoft.com/office/officeart/2005/8/layout/vList2"/>
    <dgm:cxn modelId="{F8876011-7282-43EF-862D-2667DF872EB3}" srcId="{B5F61A6E-4377-4EAB-BBC7-81976BB3DE0F}" destId="{57C3DCCD-A1F1-4FB1-BEE0-D8DBE1FF8EFC}" srcOrd="1" destOrd="0" parTransId="{0594D524-01F9-4A7C-A669-CDF18DD7D100}" sibTransId="{50F93D10-0969-41BE-B250-A35E4C44906B}"/>
    <dgm:cxn modelId="{AD656EE6-7DD7-461E-AC1B-4901133F06D9}" srcId="{B5F61A6E-4377-4EAB-BBC7-81976BB3DE0F}" destId="{E5D3A4E2-D018-4695-95AA-E5762A2BD108}" srcOrd="5" destOrd="0" parTransId="{B8DF5E40-EB7C-4D15-8DFE-359F3EB5A1E3}" sibTransId="{E5A8490F-D922-4750-B8B3-85B56A418521}"/>
    <dgm:cxn modelId="{A99B9596-F482-4D3C-94BE-3C3C2D98A356}" type="presOf" srcId="{B5F61A6E-4377-4EAB-BBC7-81976BB3DE0F}" destId="{A8933CE8-BE35-4FE7-A2DA-63F9AB0BC2FF}" srcOrd="0" destOrd="0" presId="urn:microsoft.com/office/officeart/2005/8/layout/vList2"/>
    <dgm:cxn modelId="{9571CC35-86F9-4E03-92CE-2CC10065991B}" srcId="{B5F61A6E-4377-4EAB-BBC7-81976BB3DE0F}" destId="{64CEBEF6-8622-4937-A796-762AFADF1630}" srcOrd="2" destOrd="0" parTransId="{1B5C8B84-988E-4B97-AE2C-CF22C2FB0432}" sibTransId="{FD55844E-353B-4A79-ABEA-F2A6E739E5BC}"/>
    <dgm:cxn modelId="{8EB74F1C-4E80-4CA7-9725-7828ED5569D6}" type="presOf" srcId="{64CEBEF6-8622-4937-A796-762AFADF1630}" destId="{59B96949-FCD5-4DEF-BBBB-DB430CFC6058}" srcOrd="0" destOrd="0" presId="urn:microsoft.com/office/officeart/2005/8/layout/vList2"/>
    <dgm:cxn modelId="{1DAFFE48-26D0-432B-BB3A-FA5799FE8A81}" type="presOf" srcId="{57C3DCCD-A1F1-4FB1-BEE0-D8DBE1FF8EFC}" destId="{F8808A3F-FA35-4E7D-9166-DEC45AB4BBCF}" srcOrd="0" destOrd="0" presId="urn:microsoft.com/office/officeart/2005/8/layout/vList2"/>
    <dgm:cxn modelId="{393D1C2B-399D-446D-A881-3950F2A6B8F8}" type="presOf" srcId="{E5D3A4E2-D018-4695-95AA-E5762A2BD108}" destId="{E3190C06-5F8D-4B4B-B64F-02D1D124C780}" srcOrd="0" destOrd="0" presId="urn:microsoft.com/office/officeart/2005/8/layout/vList2"/>
    <dgm:cxn modelId="{B2F3828F-9349-4ECE-9583-4F84799C3CAA}" type="presOf" srcId="{81A15C80-F5CB-4651-B417-B65A4353C942}" destId="{4C48912B-7599-4955-909A-FFEDCA6CF07F}" srcOrd="0" destOrd="0" presId="urn:microsoft.com/office/officeart/2005/8/layout/vList2"/>
    <dgm:cxn modelId="{66AAA824-D3E2-4D73-8A5B-E318946FC1D0}" srcId="{B5F61A6E-4377-4EAB-BBC7-81976BB3DE0F}" destId="{43858DF0-800E-4E51-9A90-075CDFFD372B}" srcOrd="3" destOrd="0" parTransId="{631182BD-B61C-47EA-8B81-D4ECE541A12C}" sibTransId="{335A65D1-897E-46AF-961D-8083EF676DDE}"/>
    <dgm:cxn modelId="{DCBE2A89-5B84-4EED-BC3C-833AEA258FDF}" type="presOf" srcId="{8DF606B7-EE85-4CFB-9948-DBB1BDC7A041}" destId="{43EDFC89-C0A7-467A-908B-DBAA35376DC6}" srcOrd="0" destOrd="0" presId="urn:microsoft.com/office/officeart/2005/8/layout/vList2"/>
    <dgm:cxn modelId="{3F268AE2-8EFF-467F-890F-7F8449D695AD}" type="presParOf" srcId="{A8933CE8-BE35-4FE7-A2DA-63F9AB0BC2FF}" destId="{4C48912B-7599-4955-909A-FFEDCA6CF07F}" srcOrd="0" destOrd="0" presId="urn:microsoft.com/office/officeart/2005/8/layout/vList2"/>
    <dgm:cxn modelId="{EEA478A3-58CB-41E0-BF0D-5C048E98C264}" type="presParOf" srcId="{A8933CE8-BE35-4FE7-A2DA-63F9AB0BC2FF}" destId="{98BB8C85-A37C-4E47-83C0-4DBA99757D71}" srcOrd="1" destOrd="0" presId="urn:microsoft.com/office/officeart/2005/8/layout/vList2"/>
    <dgm:cxn modelId="{56BBA227-2957-4F42-821E-07A886100BEB}" type="presParOf" srcId="{A8933CE8-BE35-4FE7-A2DA-63F9AB0BC2FF}" destId="{F8808A3F-FA35-4E7D-9166-DEC45AB4BBCF}" srcOrd="2" destOrd="0" presId="urn:microsoft.com/office/officeart/2005/8/layout/vList2"/>
    <dgm:cxn modelId="{C53536F1-46B8-4BBA-B395-86F00B096E04}" type="presParOf" srcId="{A8933CE8-BE35-4FE7-A2DA-63F9AB0BC2FF}" destId="{91D9C037-2FDA-4A46-ACB8-48FB817FCDB9}" srcOrd="3" destOrd="0" presId="urn:microsoft.com/office/officeart/2005/8/layout/vList2"/>
    <dgm:cxn modelId="{452C751C-7F34-456D-85A7-E110BA0699B8}" type="presParOf" srcId="{A8933CE8-BE35-4FE7-A2DA-63F9AB0BC2FF}" destId="{59B96949-FCD5-4DEF-BBBB-DB430CFC6058}" srcOrd="4" destOrd="0" presId="urn:microsoft.com/office/officeart/2005/8/layout/vList2"/>
    <dgm:cxn modelId="{9C9DBED8-53DF-439D-9190-A7E816413817}" type="presParOf" srcId="{A8933CE8-BE35-4FE7-A2DA-63F9AB0BC2FF}" destId="{E8E3ACF3-5947-416E-9DDA-8DEFBD238B44}" srcOrd="5" destOrd="0" presId="urn:microsoft.com/office/officeart/2005/8/layout/vList2"/>
    <dgm:cxn modelId="{6B756C67-FDB2-479A-97FF-F53E7C2D0A4E}" type="presParOf" srcId="{A8933CE8-BE35-4FE7-A2DA-63F9AB0BC2FF}" destId="{2FF3A4EB-E3E2-4940-9B3A-714F69002CBB}" srcOrd="6" destOrd="0" presId="urn:microsoft.com/office/officeart/2005/8/layout/vList2"/>
    <dgm:cxn modelId="{ABDE6718-ED37-4299-A625-0520E05CDD8E}" type="presParOf" srcId="{A8933CE8-BE35-4FE7-A2DA-63F9AB0BC2FF}" destId="{B5928755-5084-4736-A63A-B99428DA6313}" srcOrd="7" destOrd="0" presId="urn:microsoft.com/office/officeart/2005/8/layout/vList2"/>
    <dgm:cxn modelId="{48DBE073-E050-47BF-8DD0-A40A87394537}" type="presParOf" srcId="{A8933CE8-BE35-4FE7-A2DA-63F9AB0BC2FF}" destId="{43EDFC89-C0A7-467A-908B-DBAA35376DC6}" srcOrd="8" destOrd="0" presId="urn:microsoft.com/office/officeart/2005/8/layout/vList2"/>
    <dgm:cxn modelId="{C1770CFF-40B1-4608-9F14-4E85BE9A6A5A}" type="presParOf" srcId="{A8933CE8-BE35-4FE7-A2DA-63F9AB0BC2FF}" destId="{A8EC2215-8C71-463F-A178-7A93787AE69D}" srcOrd="9" destOrd="0" presId="urn:microsoft.com/office/officeart/2005/8/layout/vList2"/>
    <dgm:cxn modelId="{F11DE589-89DE-42F2-982A-80F2DCF6A5FB}" type="presParOf" srcId="{A8933CE8-BE35-4FE7-A2DA-63F9AB0BC2FF}" destId="{E3190C06-5F8D-4B4B-B64F-02D1D124C780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66C583B-85EE-4BEB-A162-DB4EB075DFF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C2A2093E-44F7-48FB-916C-D3B59AB7C4F9}">
      <dgm:prSet/>
      <dgm:spPr/>
      <dgm:t>
        <a:bodyPr/>
        <a:lstStyle/>
        <a:p>
          <a:pPr rtl="0"/>
          <a:r>
            <a:rPr lang="ru-RU" b="1" smtClean="0">
              <a:solidFill>
                <a:srgbClr val="7030A0"/>
              </a:solidFill>
            </a:rPr>
            <a:t>конфронтация </a:t>
          </a:r>
          <a:endParaRPr lang="ru-RU">
            <a:solidFill>
              <a:srgbClr val="7030A0"/>
            </a:solidFill>
          </a:endParaRPr>
        </a:p>
      </dgm:t>
    </dgm:pt>
    <dgm:pt modelId="{A190A95E-0089-454B-9328-34BC014FA2EF}" type="parTrans" cxnId="{BA89AEAE-B6AC-4561-9429-EC2F08844375}">
      <dgm:prSet/>
      <dgm:spPr/>
      <dgm:t>
        <a:bodyPr/>
        <a:lstStyle/>
        <a:p>
          <a:endParaRPr lang="ru-RU"/>
        </a:p>
      </dgm:t>
    </dgm:pt>
    <dgm:pt modelId="{8A955B78-05AF-41F9-9E37-1E56729A171B}" type="sibTrans" cxnId="{BA89AEAE-B6AC-4561-9429-EC2F08844375}">
      <dgm:prSet/>
      <dgm:spPr/>
      <dgm:t>
        <a:bodyPr/>
        <a:lstStyle/>
        <a:p>
          <a:endParaRPr lang="ru-RU"/>
        </a:p>
      </dgm:t>
    </dgm:pt>
    <dgm:pt modelId="{F7A21040-1E3E-468D-8B31-1F12A9AA0BE9}">
      <dgm:prSet/>
      <dgm:spPr/>
      <dgm:t>
        <a:bodyPr/>
        <a:lstStyle/>
        <a:p>
          <a:pPr rtl="0"/>
          <a:r>
            <a:rPr lang="ru-RU" b="1" smtClean="0">
              <a:solidFill>
                <a:srgbClr val="7030A0"/>
              </a:solidFill>
            </a:rPr>
            <a:t>дистанцирование </a:t>
          </a:r>
          <a:endParaRPr lang="ru-RU">
            <a:solidFill>
              <a:srgbClr val="7030A0"/>
            </a:solidFill>
          </a:endParaRPr>
        </a:p>
      </dgm:t>
    </dgm:pt>
    <dgm:pt modelId="{F64CAAB1-9708-4CE0-B620-53E6CA07DC73}" type="parTrans" cxnId="{C62AF9DE-10A3-4A26-B54A-1B0DCDB8BAA0}">
      <dgm:prSet/>
      <dgm:spPr/>
      <dgm:t>
        <a:bodyPr/>
        <a:lstStyle/>
        <a:p>
          <a:endParaRPr lang="ru-RU"/>
        </a:p>
      </dgm:t>
    </dgm:pt>
    <dgm:pt modelId="{9F3F4EA8-5BE7-4AD2-8E04-4B048B66B851}" type="sibTrans" cxnId="{C62AF9DE-10A3-4A26-B54A-1B0DCDB8BAA0}">
      <dgm:prSet/>
      <dgm:spPr/>
      <dgm:t>
        <a:bodyPr/>
        <a:lstStyle/>
        <a:p>
          <a:endParaRPr lang="ru-RU"/>
        </a:p>
      </dgm:t>
    </dgm:pt>
    <dgm:pt modelId="{A84F058F-7B95-48BD-97EE-BF4DAB5F8393}">
      <dgm:prSet/>
      <dgm:spPr/>
      <dgm:t>
        <a:bodyPr/>
        <a:lstStyle/>
        <a:p>
          <a:pPr rtl="0"/>
          <a:r>
            <a:rPr lang="ru-RU" b="1" smtClean="0">
              <a:solidFill>
                <a:srgbClr val="7030A0"/>
              </a:solidFill>
            </a:rPr>
            <a:t>самоконтроль </a:t>
          </a:r>
          <a:endParaRPr lang="ru-RU">
            <a:solidFill>
              <a:srgbClr val="7030A0"/>
            </a:solidFill>
          </a:endParaRPr>
        </a:p>
      </dgm:t>
    </dgm:pt>
    <dgm:pt modelId="{24F47FC8-014D-4C7D-8D28-F2EEEB42AF9B}" type="parTrans" cxnId="{07E98EA2-700C-4098-AF87-920105970D86}">
      <dgm:prSet/>
      <dgm:spPr/>
      <dgm:t>
        <a:bodyPr/>
        <a:lstStyle/>
        <a:p>
          <a:endParaRPr lang="ru-RU"/>
        </a:p>
      </dgm:t>
    </dgm:pt>
    <dgm:pt modelId="{0200E6B0-4D8B-41CB-B51B-C56F351435F6}" type="sibTrans" cxnId="{07E98EA2-700C-4098-AF87-920105970D86}">
      <dgm:prSet/>
      <dgm:spPr/>
      <dgm:t>
        <a:bodyPr/>
        <a:lstStyle/>
        <a:p>
          <a:endParaRPr lang="ru-RU"/>
        </a:p>
      </dgm:t>
    </dgm:pt>
    <dgm:pt modelId="{9F5008C6-858F-4260-A6C3-86C2D8A77191}">
      <dgm:prSet/>
      <dgm:spPr/>
      <dgm:t>
        <a:bodyPr/>
        <a:lstStyle/>
        <a:p>
          <a:pPr rtl="0"/>
          <a:r>
            <a:rPr lang="ru-RU" b="1" smtClean="0">
              <a:solidFill>
                <a:srgbClr val="7030A0"/>
              </a:solidFill>
            </a:rPr>
            <a:t>поиск социальной поддержки </a:t>
          </a:r>
          <a:endParaRPr lang="ru-RU">
            <a:solidFill>
              <a:srgbClr val="7030A0"/>
            </a:solidFill>
          </a:endParaRPr>
        </a:p>
      </dgm:t>
    </dgm:pt>
    <dgm:pt modelId="{C5F0397F-FCB9-4E55-8EF3-FA7783C635C2}" type="parTrans" cxnId="{5AEA23ED-A556-4CDA-9199-3B2EEB5E9AA2}">
      <dgm:prSet/>
      <dgm:spPr/>
      <dgm:t>
        <a:bodyPr/>
        <a:lstStyle/>
        <a:p>
          <a:endParaRPr lang="ru-RU"/>
        </a:p>
      </dgm:t>
    </dgm:pt>
    <dgm:pt modelId="{EB5BE879-B253-4DCE-B094-519C231CDF71}" type="sibTrans" cxnId="{5AEA23ED-A556-4CDA-9199-3B2EEB5E9AA2}">
      <dgm:prSet/>
      <dgm:spPr/>
      <dgm:t>
        <a:bodyPr/>
        <a:lstStyle/>
        <a:p>
          <a:endParaRPr lang="ru-RU"/>
        </a:p>
      </dgm:t>
    </dgm:pt>
    <dgm:pt modelId="{E2907B82-865A-4F04-8BEA-C997F4A5928F}">
      <dgm:prSet/>
      <dgm:spPr/>
      <dgm:t>
        <a:bodyPr/>
        <a:lstStyle/>
        <a:p>
          <a:pPr rtl="0"/>
          <a:r>
            <a:rPr lang="ru-RU" b="1" smtClean="0">
              <a:solidFill>
                <a:srgbClr val="7030A0"/>
              </a:solidFill>
            </a:rPr>
            <a:t>принятие ответственности </a:t>
          </a:r>
          <a:endParaRPr lang="ru-RU">
            <a:solidFill>
              <a:srgbClr val="7030A0"/>
            </a:solidFill>
          </a:endParaRPr>
        </a:p>
      </dgm:t>
    </dgm:pt>
    <dgm:pt modelId="{49A0FBEE-A343-4C26-B6C0-155890E48906}" type="parTrans" cxnId="{29DDE9A0-73BE-4011-9819-B60AAE82D87F}">
      <dgm:prSet/>
      <dgm:spPr/>
      <dgm:t>
        <a:bodyPr/>
        <a:lstStyle/>
        <a:p>
          <a:endParaRPr lang="ru-RU"/>
        </a:p>
      </dgm:t>
    </dgm:pt>
    <dgm:pt modelId="{CB8E4A19-6B60-49C5-BD0E-23775DDF6C62}" type="sibTrans" cxnId="{29DDE9A0-73BE-4011-9819-B60AAE82D87F}">
      <dgm:prSet/>
      <dgm:spPr/>
      <dgm:t>
        <a:bodyPr/>
        <a:lstStyle/>
        <a:p>
          <a:endParaRPr lang="ru-RU"/>
        </a:p>
      </dgm:t>
    </dgm:pt>
    <dgm:pt modelId="{817A457F-8785-4E21-9778-65ABF5671EC7}">
      <dgm:prSet/>
      <dgm:spPr/>
      <dgm:t>
        <a:bodyPr/>
        <a:lstStyle/>
        <a:p>
          <a:pPr rtl="0"/>
          <a:r>
            <a:rPr lang="ru-RU" b="1" smtClean="0">
              <a:solidFill>
                <a:srgbClr val="7030A0"/>
              </a:solidFill>
            </a:rPr>
            <a:t>бегство-избегание </a:t>
          </a:r>
          <a:endParaRPr lang="ru-RU">
            <a:solidFill>
              <a:srgbClr val="7030A0"/>
            </a:solidFill>
          </a:endParaRPr>
        </a:p>
      </dgm:t>
    </dgm:pt>
    <dgm:pt modelId="{C2547344-FF68-4500-ADA9-267CCBBC4488}" type="parTrans" cxnId="{F25A1CF5-8D79-4884-B3D8-D70095557210}">
      <dgm:prSet/>
      <dgm:spPr/>
      <dgm:t>
        <a:bodyPr/>
        <a:lstStyle/>
        <a:p>
          <a:endParaRPr lang="ru-RU"/>
        </a:p>
      </dgm:t>
    </dgm:pt>
    <dgm:pt modelId="{8E92310B-346C-4B7B-9114-E5BACF6A9C64}" type="sibTrans" cxnId="{F25A1CF5-8D79-4884-B3D8-D70095557210}">
      <dgm:prSet/>
      <dgm:spPr/>
      <dgm:t>
        <a:bodyPr/>
        <a:lstStyle/>
        <a:p>
          <a:endParaRPr lang="ru-RU"/>
        </a:p>
      </dgm:t>
    </dgm:pt>
    <dgm:pt modelId="{109EDA2B-B8E1-49F2-B021-42B58C064CD5}">
      <dgm:prSet/>
      <dgm:spPr/>
      <dgm:t>
        <a:bodyPr/>
        <a:lstStyle/>
        <a:p>
          <a:pPr rtl="0"/>
          <a:r>
            <a:rPr lang="ru-RU" b="1" smtClean="0">
              <a:solidFill>
                <a:srgbClr val="7030A0"/>
              </a:solidFill>
            </a:rPr>
            <a:t>планирование решения проблемы </a:t>
          </a:r>
          <a:endParaRPr lang="ru-RU">
            <a:solidFill>
              <a:srgbClr val="7030A0"/>
            </a:solidFill>
          </a:endParaRPr>
        </a:p>
      </dgm:t>
    </dgm:pt>
    <dgm:pt modelId="{DF08C9DB-5E40-4327-8858-2A48BAAC2961}" type="parTrans" cxnId="{A6EBE297-3661-4F95-866F-DD2F197B562E}">
      <dgm:prSet/>
      <dgm:spPr/>
      <dgm:t>
        <a:bodyPr/>
        <a:lstStyle/>
        <a:p>
          <a:endParaRPr lang="ru-RU"/>
        </a:p>
      </dgm:t>
    </dgm:pt>
    <dgm:pt modelId="{E5C1F5CD-EB5D-4775-A43A-EB3AAC96ECE4}" type="sibTrans" cxnId="{A6EBE297-3661-4F95-866F-DD2F197B562E}">
      <dgm:prSet/>
      <dgm:spPr/>
      <dgm:t>
        <a:bodyPr/>
        <a:lstStyle/>
        <a:p>
          <a:endParaRPr lang="ru-RU"/>
        </a:p>
      </dgm:t>
    </dgm:pt>
    <dgm:pt modelId="{BDB72DCC-9C1F-428A-918E-56CD079AFB5D}">
      <dgm:prSet/>
      <dgm:spPr/>
      <dgm:t>
        <a:bodyPr/>
        <a:lstStyle/>
        <a:p>
          <a:pPr rtl="0"/>
          <a:r>
            <a:rPr lang="ru-RU" b="1" smtClean="0">
              <a:solidFill>
                <a:srgbClr val="7030A0"/>
              </a:solidFill>
            </a:rPr>
            <a:t>положительная переоценка</a:t>
          </a:r>
          <a:endParaRPr lang="ru-RU">
            <a:solidFill>
              <a:srgbClr val="7030A0"/>
            </a:solidFill>
          </a:endParaRPr>
        </a:p>
      </dgm:t>
    </dgm:pt>
    <dgm:pt modelId="{DE6133AA-2A90-48E6-BE37-7749E33C20EC}" type="parTrans" cxnId="{C048771C-B144-4969-A6FE-3E58FF94961E}">
      <dgm:prSet/>
      <dgm:spPr/>
      <dgm:t>
        <a:bodyPr/>
        <a:lstStyle/>
        <a:p>
          <a:endParaRPr lang="ru-RU"/>
        </a:p>
      </dgm:t>
    </dgm:pt>
    <dgm:pt modelId="{71AEBC50-1829-4B21-B15E-AD014C88BAFD}" type="sibTrans" cxnId="{C048771C-B144-4969-A6FE-3E58FF94961E}">
      <dgm:prSet/>
      <dgm:spPr/>
      <dgm:t>
        <a:bodyPr/>
        <a:lstStyle/>
        <a:p>
          <a:endParaRPr lang="ru-RU"/>
        </a:p>
      </dgm:t>
    </dgm:pt>
    <dgm:pt modelId="{956037E0-2DF2-4DF3-9DE8-142C9AED0FA9}" type="pres">
      <dgm:prSet presAssocID="{366C583B-85EE-4BEB-A162-DB4EB075DFF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74F2961-E4E8-412F-8708-5963ACD94621}" type="pres">
      <dgm:prSet presAssocID="{C2A2093E-44F7-48FB-916C-D3B59AB7C4F9}" presName="parentText" presStyleLbl="node1" presStyleIdx="0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14C048-A4FA-4177-B537-E709FF58EFF3}" type="pres">
      <dgm:prSet presAssocID="{8A955B78-05AF-41F9-9E37-1E56729A171B}" presName="spacer" presStyleCnt="0"/>
      <dgm:spPr/>
    </dgm:pt>
    <dgm:pt modelId="{969D8AC2-AE28-42C0-A20F-1FFEF544B99E}" type="pres">
      <dgm:prSet presAssocID="{F7A21040-1E3E-468D-8B31-1F12A9AA0BE9}" presName="parentText" presStyleLbl="node1" presStyleIdx="1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72A080-415B-4F8E-B3BC-69AB6D3FF308}" type="pres">
      <dgm:prSet presAssocID="{9F3F4EA8-5BE7-4AD2-8E04-4B048B66B851}" presName="spacer" presStyleCnt="0"/>
      <dgm:spPr/>
    </dgm:pt>
    <dgm:pt modelId="{C934F382-C9A4-44AD-88FF-38E116E31F30}" type="pres">
      <dgm:prSet presAssocID="{A84F058F-7B95-48BD-97EE-BF4DAB5F8393}" presName="parentText" presStyleLbl="node1" presStyleIdx="2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2804E8-C233-471D-91CB-4841A531C2C9}" type="pres">
      <dgm:prSet presAssocID="{0200E6B0-4D8B-41CB-B51B-C56F351435F6}" presName="spacer" presStyleCnt="0"/>
      <dgm:spPr/>
    </dgm:pt>
    <dgm:pt modelId="{3D4A69FA-58E7-4A86-B9A6-D2A194AC60FE}" type="pres">
      <dgm:prSet presAssocID="{9F5008C6-858F-4260-A6C3-86C2D8A77191}" presName="parentText" presStyleLbl="node1" presStyleIdx="3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1C2EDF-E53A-4435-8EB6-94B14B43879C}" type="pres">
      <dgm:prSet presAssocID="{EB5BE879-B253-4DCE-B094-519C231CDF71}" presName="spacer" presStyleCnt="0"/>
      <dgm:spPr/>
    </dgm:pt>
    <dgm:pt modelId="{903916FE-47E6-4B2A-97AB-D82E7ACD32EC}" type="pres">
      <dgm:prSet presAssocID="{E2907B82-865A-4F04-8BEA-C997F4A5928F}" presName="parentText" presStyleLbl="node1" presStyleIdx="4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6257DD-6809-43D6-830D-82880D38A648}" type="pres">
      <dgm:prSet presAssocID="{CB8E4A19-6B60-49C5-BD0E-23775DDF6C62}" presName="spacer" presStyleCnt="0"/>
      <dgm:spPr/>
    </dgm:pt>
    <dgm:pt modelId="{1318C5B1-7099-4576-A747-5DB62C285A18}" type="pres">
      <dgm:prSet presAssocID="{817A457F-8785-4E21-9778-65ABF5671EC7}" presName="parentText" presStyleLbl="node1" presStyleIdx="5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B8F7F7-0554-444F-8C82-FFEEDCA3BF38}" type="pres">
      <dgm:prSet presAssocID="{8E92310B-346C-4B7B-9114-E5BACF6A9C64}" presName="spacer" presStyleCnt="0"/>
      <dgm:spPr/>
    </dgm:pt>
    <dgm:pt modelId="{0DE8B28D-1453-4BC8-BE7D-E463C870AAAC}" type="pres">
      <dgm:prSet presAssocID="{109EDA2B-B8E1-49F2-B021-42B58C064CD5}" presName="parentText" presStyleLbl="node1" presStyleIdx="6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1D8DD2-15EC-4638-BB73-57B0491E7591}" type="pres">
      <dgm:prSet presAssocID="{E5C1F5CD-EB5D-4775-A43A-EB3AAC96ECE4}" presName="spacer" presStyleCnt="0"/>
      <dgm:spPr/>
    </dgm:pt>
    <dgm:pt modelId="{6F92FCAA-090F-4C0A-9ACB-2CBAE0D4C2A6}" type="pres">
      <dgm:prSet presAssocID="{BDB72DCC-9C1F-428A-918E-56CD079AFB5D}" presName="parentText" presStyleLbl="node1" presStyleIdx="7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EAA1A73-7EDA-43D5-A99F-C754EB1C6F21}" type="presOf" srcId="{F7A21040-1E3E-468D-8B31-1F12A9AA0BE9}" destId="{969D8AC2-AE28-42C0-A20F-1FFEF544B99E}" srcOrd="0" destOrd="0" presId="urn:microsoft.com/office/officeart/2005/8/layout/vList2"/>
    <dgm:cxn modelId="{BA94A7F1-DF1D-4FB9-8A01-0EB7EAEE6619}" type="presOf" srcId="{9F5008C6-858F-4260-A6C3-86C2D8A77191}" destId="{3D4A69FA-58E7-4A86-B9A6-D2A194AC60FE}" srcOrd="0" destOrd="0" presId="urn:microsoft.com/office/officeart/2005/8/layout/vList2"/>
    <dgm:cxn modelId="{F6E736FB-F32E-45E1-8581-3133A0ED1864}" type="presOf" srcId="{366C583B-85EE-4BEB-A162-DB4EB075DFFA}" destId="{956037E0-2DF2-4DF3-9DE8-142C9AED0FA9}" srcOrd="0" destOrd="0" presId="urn:microsoft.com/office/officeart/2005/8/layout/vList2"/>
    <dgm:cxn modelId="{BA89AEAE-B6AC-4561-9429-EC2F08844375}" srcId="{366C583B-85EE-4BEB-A162-DB4EB075DFFA}" destId="{C2A2093E-44F7-48FB-916C-D3B59AB7C4F9}" srcOrd="0" destOrd="0" parTransId="{A190A95E-0089-454B-9328-34BC014FA2EF}" sibTransId="{8A955B78-05AF-41F9-9E37-1E56729A171B}"/>
    <dgm:cxn modelId="{C048771C-B144-4969-A6FE-3E58FF94961E}" srcId="{366C583B-85EE-4BEB-A162-DB4EB075DFFA}" destId="{BDB72DCC-9C1F-428A-918E-56CD079AFB5D}" srcOrd="7" destOrd="0" parTransId="{DE6133AA-2A90-48E6-BE37-7749E33C20EC}" sibTransId="{71AEBC50-1829-4B21-B15E-AD014C88BAFD}"/>
    <dgm:cxn modelId="{64FDE983-B683-4B46-9F98-EBDF74E8FA1E}" type="presOf" srcId="{BDB72DCC-9C1F-428A-918E-56CD079AFB5D}" destId="{6F92FCAA-090F-4C0A-9ACB-2CBAE0D4C2A6}" srcOrd="0" destOrd="0" presId="urn:microsoft.com/office/officeart/2005/8/layout/vList2"/>
    <dgm:cxn modelId="{FA0D91BA-4317-4C56-BB68-EA7AC543DD68}" type="presOf" srcId="{E2907B82-865A-4F04-8BEA-C997F4A5928F}" destId="{903916FE-47E6-4B2A-97AB-D82E7ACD32EC}" srcOrd="0" destOrd="0" presId="urn:microsoft.com/office/officeart/2005/8/layout/vList2"/>
    <dgm:cxn modelId="{E60AF8F7-137B-4ED3-BF19-5566419E2E7F}" type="presOf" srcId="{109EDA2B-B8E1-49F2-B021-42B58C064CD5}" destId="{0DE8B28D-1453-4BC8-BE7D-E463C870AAAC}" srcOrd="0" destOrd="0" presId="urn:microsoft.com/office/officeart/2005/8/layout/vList2"/>
    <dgm:cxn modelId="{07E98EA2-700C-4098-AF87-920105970D86}" srcId="{366C583B-85EE-4BEB-A162-DB4EB075DFFA}" destId="{A84F058F-7B95-48BD-97EE-BF4DAB5F8393}" srcOrd="2" destOrd="0" parTransId="{24F47FC8-014D-4C7D-8D28-F2EEEB42AF9B}" sibTransId="{0200E6B0-4D8B-41CB-B51B-C56F351435F6}"/>
    <dgm:cxn modelId="{D3F301B8-6315-42EB-BC7E-4D69720EEB89}" type="presOf" srcId="{817A457F-8785-4E21-9778-65ABF5671EC7}" destId="{1318C5B1-7099-4576-A747-5DB62C285A18}" srcOrd="0" destOrd="0" presId="urn:microsoft.com/office/officeart/2005/8/layout/vList2"/>
    <dgm:cxn modelId="{C7F6D8A4-E914-40E8-AE0E-812D20B9672E}" type="presOf" srcId="{A84F058F-7B95-48BD-97EE-BF4DAB5F8393}" destId="{C934F382-C9A4-44AD-88FF-38E116E31F30}" srcOrd="0" destOrd="0" presId="urn:microsoft.com/office/officeart/2005/8/layout/vList2"/>
    <dgm:cxn modelId="{C62AF9DE-10A3-4A26-B54A-1B0DCDB8BAA0}" srcId="{366C583B-85EE-4BEB-A162-DB4EB075DFFA}" destId="{F7A21040-1E3E-468D-8B31-1F12A9AA0BE9}" srcOrd="1" destOrd="0" parTransId="{F64CAAB1-9708-4CE0-B620-53E6CA07DC73}" sibTransId="{9F3F4EA8-5BE7-4AD2-8E04-4B048B66B851}"/>
    <dgm:cxn modelId="{F25A1CF5-8D79-4884-B3D8-D70095557210}" srcId="{366C583B-85EE-4BEB-A162-DB4EB075DFFA}" destId="{817A457F-8785-4E21-9778-65ABF5671EC7}" srcOrd="5" destOrd="0" parTransId="{C2547344-FF68-4500-ADA9-267CCBBC4488}" sibTransId="{8E92310B-346C-4B7B-9114-E5BACF6A9C64}"/>
    <dgm:cxn modelId="{29DDE9A0-73BE-4011-9819-B60AAE82D87F}" srcId="{366C583B-85EE-4BEB-A162-DB4EB075DFFA}" destId="{E2907B82-865A-4F04-8BEA-C997F4A5928F}" srcOrd="4" destOrd="0" parTransId="{49A0FBEE-A343-4C26-B6C0-155890E48906}" sibTransId="{CB8E4A19-6B60-49C5-BD0E-23775DDF6C62}"/>
    <dgm:cxn modelId="{3C17C708-AACF-4795-BA2E-F0515EFDCF42}" type="presOf" srcId="{C2A2093E-44F7-48FB-916C-D3B59AB7C4F9}" destId="{974F2961-E4E8-412F-8708-5963ACD94621}" srcOrd="0" destOrd="0" presId="urn:microsoft.com/office/officeart/2005/8/layout/vList2"/>
    <dgm:cxn modelId="{5AEA23ED-A556-4CDA-9199-3B2EEB5E9AA2}" srcId="{366C583B-85EE-4BEB-A162-DB4EB075DFFA}" destId="{9F5008C6-858F-4260-A6C3-86C2D8A77191}" srcOrd="3" destOrd="0" parTransId="{C5F0397F-FCB9-4E55-8EF3-FA7783C635C2}" sibTransId="{EB5BE879-B253-4DCE-B094-519C231CDF71}"/>
    <dgm:cxn modelId="{A6EBE297-3661-4F95-866F-DD2F197B562E}" srcId="{366C583B-85EE-4BEB-A162-DB4EB075DFFA}" destId="{109EDA2B-B8E1-49F2-B021-42B58C064CD5}" srcOrd="6" destOrd="0" parTransId="{DF08C9DB-5E40-4327-8858-2A48BAAC2961}" sibTransId="{E5C1F5CD-EB5D-4775-A43A-EB3AAC96ECE4}"/>
    <dgm:cxn modelId="{5C254E1C-11B0-4EC2-803F-096962EBCF23}" type="presParOf" srcId="{956037E0-2DF2-4DF3-9DE8-142C9AED0FA9}" destId="{974F2961-E4E8-412F-8708-5963ACD94621}" srcOrd="0" destOrd="0" presId="urn:microsoft.com/office/officeart/2005/8/layout/vList2"/>
    <dgm:cxn modelId="{3BC26974-F621-4E32-8660-6A041B011DBD}" type="presParOf" srcId="{956037E0-2DF2-4DF3-9DE8-142C9AED0FA9}" destId="{F014C048-A4FA-4177-B537-E709FF58EFF3}" srcOrd="1" destOrd="0" presId="urn:microsoft.com/office/officeart/2005/8/layout/vList2"/>
    <dgm:cxn modelId="{07FB3FA0-366E-4C0E-BC33-B13D4277A8C2}" type="presParOf" srcId="{956037E0-2DF2-4DF3-9DE8-142C9AED0FA9}" destId="{969D8AC2-AE28-42C0-A20F-1FFEF544B99E}" srcOrd="2" destOrd="0" presId="urn:microsoft.com/office/officeart/2005/8/layout/vList2"/>
    <dgm:cxn modelId="{E87FC761-2819-4542-AEC8-CDE09E83FF4C}" type="presParOf" srcId="{956037E0-2DF2-4DF3-9DE8-142C9AED0FA9}" destId="{0772A080-415B-4F8E-B3BC-69AB6D3FF308}" srcOrd="3" destOrd="0" presId="urn:microsoft.com/office/officeart/2005/8/layout/vList2"/>
    <dgm:cxn modelId="{422C1F6D-74E4-4FC5-955A-57AEA85AFA43}" type="presParOf" srcId="{956037E0-2DF2-4DF3-9DE8-142C9AED0FA9}" destId="{C934F382-C9A4-44AD-88FF-38E116E31F30}" srcOrd="4" destOrd="0" presId="urn:microsoft.com/office/officeart/2005/8/layout/vList2"/>
    <dgm:cxn modelId="{7120E442-0146-4981-BE87-475156E16840}" type="presParOf" srcId="{956037E0-2DF2-4DF3-9DE8-142C9AED0FA9}" destId="{EB2804E8-C233-471D-91CB-4841A531C2C9}" srcOrd="5" destOrd="0" presId="urn:microsoft.com/office/officeart/2005/8/layout/vList2"/>
    <dgm:cxn modelId="{781D6E0B-2BBD-40A3-9CAB-048743B05046}" type="presParOf" srcId="{956037E0-2DF2-4DF3-9DE8-142C9AED0FA9}" destId="{3D4A69FA-58E7-4A86-B9A6-D2A194AC60FE}" srcOrd="6" destOrd="0" presId="urn:microsoft.com/office/officeart/2005/8/layout/vList2"/>
    <dgm:cxn modelId="{55D4E19E-894E-46A2-8B5F-1B23F6CE936C}" type="presParOf" srcId="{956037E0-2DF2-4DF3-9DE8-142C9AED0FA9}" destId="{F81C2EDF-E53A-4435-8EB6-94B14B43879C}" srcOrd="7" destOrd="0" presId="urn:microsoft.com/office/officeart/2005/8/layout/vList2"/>
    <dgm:cxn modelId="{3291F4FB-82D4-4A07-968D-A7EB97518383}" type="presParOf" srcId="{956037E0-2DF2-4DF3-9DE8-142C9AED0FA9}" destId="{903916FE-47E6-4B2A-97AB-D82E7ACD32EC}" srcOrd="8" destOrd="0" presId="urn:microsoft.com/office/officeart/2005/8/layout/vList2"/>
    <dgm:cxn modelId="{FF774544-71D4-4987-827F-D2D8A434E47B}" type="presParOf" srcId="{956037E0-2DF2-4DF3-9DE8-142C9AED0FA9}" destId="{9E6257DD-6809-43D6-830D-82880D38A648}" srcOrd="9" destOrd="0" presId="urn:microsoft.com/office/officeart/2005/8/layout/vList2"/>
    <dgm:cxn modelId="{01A57CDC-53C2-49F0-8213-9669F0FF5A9B}" type="presParOf" srcId="{956037E0-2DF2-4DF3-9DE8-142C9AED0FA9}" destId="{1318C5B1-7099-4576-A747-5DB62C285A18}" srcOrd="10" destOrd="0" presId="urn:microsoft.com/office/officeart/2005/8/layout/vList2"/>
    <dgm:cxn modelId="{642DABF7-1361-4A68-BF73-EABAA2B87841}" type="presParOf" srcId="{956037E0-2DF2-4DF3-9DE8-142C9AED0FA9}" destId="{22B8F7F7-0554-444F-8C82-FFEEDCA3BF38}" srcOrd="11" destOrd="0" presId="urn:microsoft.com/office/officeart/2005/8/layout/vList2"/>
    <dgm:cxn modelId="{CBCE9F25-58D0-47AB-B293-D427F8C070CD}" type="presParOf" srcId="{956037E0-2DF2-4DF3-9DE8-142C9AED0FA9}" destId="{0DE8B28D-1453-4BC8-BE7D-E463C870AAAC}" srcOrd="12" destOrd="0" presId="urn:microsoft.com/office/officeart/2005/8/layout/vList2"/>
    <dgm:cxn modelId="{C1434799-4BC0-40A3-92B9-67ADBC3F80B8}" type="presParOf" srcId="{956037E0-2DF2-4DF3-9DE8-142C9AED0FA9}" destId="{381D8DD2-15EC-4638-BB73-57B0491E7591}" srcOrd="13" destOrd="0" presId="urn:microsoft.com/office/officeart/2005/8/layout/vList2"/>
    <dgm:cxn modelId="{359DD2C6-E5EC-4A19-9254-C73D2CA7D44F}" type="presParOf" srcId="{956037E0-2DF2-4DF3-9DE8-142C9AED0FA9}" destId="{6F92FCAA-090F-4C0A-9ACB-2CBAE0D4C2A6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C9E9A6-00C0-40FD-8A8F-E16228DAC298}">
      <dsp:nvSpPr>
        <dsp:cNvPr id="0" name=""/>
        <dsp:cNvSpPr/>
      </dsp:nvSpPr>
      <dsp:spPr>
        <a:xfrm>
          <a:off x="3992245" y="0"/>
          <a:ext cx="5988367" cy="118070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времени, личностных ресурсов, материальных средств</a:t>
          </a:r>
          <a:endParaRPr lang="ru-RU" sz="2000" kern="1200" dirty="0"/>
        </a:p>
      </dsp:txBody>
      <dsp:txXfrm>
        <a:off x="3992245" y="147588"/>
        <a:ext cx="5545603" cy="885527"/>
      </dsp:txXfrm>
    </dsp:sp>
    <dsp:sp modelId="{2388F757-28DD-4D68-AABD-07E50E8889EA}">
      <dsp:nvSpPr>
        <dsp:cNvPr id="0" name=""/>
        <dsp:cNvSpPr/>
      </dsp:nvSpPr>
      <dsp:spPr>
        <a:xfrm>
          <a:off x="0" y="0"/>
          <a:ext cx="3992245" cy="11807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b="1" kern="1200" dirty="0" smtClean="0">
              <a:solidFill>
                <a:srgbClr val="002060"/>
              </a:solidFill>
            </a:rPr>
            <a:t>ситуации «потери» </a:t>
          </a:r>
          <a:endParaRPr lang="ru-RU" sz="3300" b="1" kern="1200" dirty="0">
            <a:solidFill>
              <a:srgbClr val="002060"/>
            </a:solidFill>
          </a:endParaRPr>
        </a:p>
      </dsp:txBody>
      <dsp:txXfrm>
        <a:off x="57637" y="57637"/>
        <a:ext cx="3876971" cy="1065429"/>
      </dsp:txXfrm>
    </dsp:sp>
    <dsp:sp modelId="{5AB13890-BB06-4BC5-A364-367C1A2E5719}">
      <dsp:nvSpPr>
        <dsp:cNvPr id="0" name=""/>
        <dsp:cNvSpPr/>
      </dsp:nvSpPr>
      <dsp:spPr>
        <a:xfrm>
          <a:off x="3992245" y="1298773"/>
          <a:ext cx="5988367" cy="118070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smtClean="0"/>
            <a:t>переживания по поводу возможных потерь</a:t>
          </a:r>
          <a:endParaRPr lang="ru-RU" sz="2000" kern="1200"/>
        </a:p>
      </dsp:txBody>
      <dsp:txXfrm>
        <a:off x="3992245" y="1446361"/>
        <a:ext cx="5545603" cy="885527"/>
      </dsp:txXfrm>
    </dsp:sp>
    <dsp:sp modelId="{361AA529-388A-41EB-99EE-8838B8D943A8}">
      <dsp:nvSpPr>
        <dsp:cNvPr id="0" name=""/>
        <dsp:cNvSpPr/>
      </dsp:nvSpPr>
      <dsp:spPr>
        <a:xfrm>
          <a:off x="0" y="1298773"/>
          <a:ext cx="3992245" cy="11807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b="1" kern="1200" dirty="0" smtClean="0">
              <a:solidFill>
                <a:srgbClr val="002060"/>
              </a:solidFill>
            </a:rPr>
            <a:t>«угрозы потери»</a:t>
          </a:r>
          <a:endParaRPr lang="ru-RU" sz="3300" b="1" kern="1200" dirty="0">
            <a:solidFill>
              <a:srgbClr val="002060"/>
            </a:solidFill>
          </a:endParaRPr>
        </a:p>
      </dsp:txBody>
      <dsp:txXfrm>
        <a:off x="57637" y="1356410"/>
        <a:ext cx="3876971" cy="1065429"/>
      </dsp:txXfrm>
    </dsp:sp>
    <dsp:sp modelId="{05277758-C6A8-42D4-954C-DC819A809A6A}">
      <dsp:nvSpPr>
        <dsp:cNvPr id="0" name=""/>
        <dsp:cNvSpPr/>
      </dsp:nvSpPr>
      <dsp:spPr>
        <a:xfrm>
          <a:off x="3992245" y="2597546"/>
          <a:ext cx="5988367" cy="118070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smtClean="0"/>
            <a:t>требующие от работников чрезмерных затрат, превышающих их ресурсы</a:t>
          </a:r>
          <a:endParaRPr lang="ru-RU" sz="2000" kern="1200"/>
        </a:p>
      </dsp:txBody>
      <dsp:txXfrm>
        <a:off x="3992245" y="2745134"/>
        <a:ext cx="5545603" cy="885527"/>
      </dsp:txXfrm>
    </dsp:sp>
    <dsp:sp modelId="{AFDD7FDF-2812-48C9-8EE9-D193C15EC5AA}">
      <dsp:nvSpPr>
        <dsp:cNvPr id="0" name=""/>
        <dsp:cNvSpPr/>
      </dsp:nvSpPr>
      <dsp:spPr>
        <a:xfrm>
          <a:off x="0" y="2569835"/>
          <a:ext cx="3992245" cy="11807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b="1" kern="1200" smtClean="0">
              <a:solidFill>
                <a:srgbClr val="002060"/>
              </a:solidFill>
            </a:rPr>
            <a:t>«вызова»</a:t>
          </a:r>
          <a:endParaRPr lang="ru-RU" sz="3300" b="1" kern="1200">
            <a:solidFill>
              <a:srgbClr val="002060"/>
            </a:solidFill>
          </a:endParaRPr>
        </a:p>
      </dsp:txBody>
      <dsp:txXfrm>
        <a:off x="57637" y="2627472"/>
        <a:ext cx="3876971" cy="106542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5FA160-D4D2-484B-B98D-2309658C8457}">
      <dsp:nvSpPr>
        <dsp:cNvPr id="0" name=""/>
        <dsp:cNvSpPr/>
      </dsp:nvSpPr>
      <dsp:spPr>
        <a:xfrm>
          <a:off x="0" y="434795"/>
          <a:ext cx="10082814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E977B5A-C99E-456E-BD01-06A8DEBD673C}">
      <dsp:nvSpPr>
        <dsp:cNvPr id="0" name=""/>
        <dsp:cNvSpPr/>
      </dsp:nvSpPr>
      <dsp:spPr>
        <a:xfrm>
          <a:off x="504140" y="80555"/>
          <a:ext cx="7057969" cy="708480"/>
        </a:xfrm>
        <a:prstGeom prst="roundRect">
          <a:avLst/>
        </a:prstGeom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4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66774" tIns="0" rIns="266774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7030A0"/>
              </a:solidFill>
            </a:rPr>
            <a:t>Относящиеся к работе</a:t>
          </a:r>
          <a:endParaRPr lang="ru-RU" sz="2400" b="1" kern="1200" dirty="0">
            <a:solidFill>
              <a:srgbClr val="7030A0"/>
            </a:solidFill>
          </a:endParaRPr>
        </a:p>
      </dsp:txBody>
      <dsp:txXfrm>
        <a:off x="538725" y="115140"/>
        <a:ext cx="6988799" cy="639310"/>
      </dsp:txXfrm>
    </dsp:sp>
    <dsp:sp modelId="{14D6AE17-3558-4CBC-B93F-5DE53C9A8193}">
      <dsp:nvSpPr>
        <dsp:cNvPr id="0" name=""/>
        <dsp:cNvSpPr/>
      </dsp:nvSpPr>
      <dsp:spPr>
        <a:xfrm>
          <a:off x="0" y="1523435"/>
          <a:ext cx="10082814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3">
              <a:hueOff val="4398836"/>
              <a:satOff val="-10022"/>
              <a:lumOff val="402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0B99A1D-E2EB-4BD7-8A27-4C5594AC1A28}">
      <dsp:nvSpPr>
        <dsp:cNvPr id="0" name=""/>
        <dsp:cNvSpPr/>
      </dsp:nvSpPr>
      <dsp:spPr>
        <a:xfrm>
          <a:off x="504140" y="1169195"/>
          <a:ext cx="7057969" cy="708480"/>
        </a:xfrm>
        <a:prstGeom prst="roundRect">
          <a:avLst/>
        </a:prstGeom>
        <a:gradFill rotWithShape="0">
          <a:gsLst>
            <a:gs pos="0">
              <a:schemeClr val="accent3">
                <a:hueOff val="4398836"/>
                <a:satOff val="-10022"/>
                <a:lumOff val="4020"/>
                <a:alphaOff val="0"/>
                <a:tint val="96000"/>
                <a:lumMod val="104000"/>
              </a:schemeClr>
            </a:gs>
            <a:gs pos="100000">
              <a:schemeClr val="accent3">
                <a:hueOff val="4398836"/>
                <a:satOff val="-10022"/>
                <a:lumOff val="402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66774" tIns="0" rIns="266774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7030A0"/>
              </a:solidFill>
            </a:rPr>
            <a:t>Роль в организации</a:t>
          </a:r>
          <a:endParaRPr lang="ru-RU" sz="2400" b="1" kern="1200" dirty="0">
            <a:solidFill>
              <a:srgbClr val="7030A0"/>
            </a:solidFill>
          </a:endParaRPr>
        </a:p>
      </dsp:txBody>
      <dsp:txXfrm>
        <a:off x="538725" y="1203780"/>
        <a:ext cx="6988799" cy="639310"/>
      </dsp:txXfrm>
    </dsp:sp>
    <dsp:sp modelId="{62B50DBF-9E93-45A1-A0F5-2667B74F5365}">
      <dsp:nvSpPr>
        <dsp:cNvPr id="0" name=""/>
        <dsp:cNvSpPr/>
      </dsp:nvSpPr>
      <dsp:spPr>
        <a:xfrm>
          <a:off x="0" y="2612075"/>
          <a:ext cx="10082814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3">
              <a:hueOff val="8797671"/>
              <a:satOff val="-20044"/>
              <a:lumOff val="804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D2EC7C6-EEA3-4B4C-9A1F-F6C03FC77B41}">
      <dsp:nvSpPr>
        <dsp:cNvPr id="0" name=""/>
        <dsp:cNvSpPr/>
      </dsp:nvSpPr>
      <dsp:spPr>
        <a:xfrm>
          <a:off x="504140" y="2257835"/>
          <a:ext cx="7057969" cy="708480"/>
        </a:xfrm>
        <a:prstGeom prst="roundRect">
          <a:avLst/>
        </a:prstGeom>
        <a:gradFill rotWithShape="0">
          <a:gsLst>
            <a:gs pos="0">
              <a:schemeClr val="accent3">
                <a:hueOff val="8797671"/>
                <a:satOff val="-20044"/>
                <a:lumOff val="8040"/>
                <a:alphaOff val="0"/>
                <a:tint val="96000"/>
                <a:lumMod val="104000"/>
              </a:schemeClr>
            </a:gs>
            <a:gs pos="100000">
              <a:schemeClr val="accent3">
                <a:hueOff val="8797671"/>
                <a:satOff val="-20044"/>
                <a:lumOff val="804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66774" tIns="0" rIns="266774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7030A0"/>
              </a:solidFill>
            </a:rPr>
            <a:t>Карьерный рост</a:t>
          </a:r>
          <a:endParaRPr lang="ru-RU" sz="2400" b="1" kern="1200" dirty="0">
            <a:solidFill>
              <a:srgbClr val="7030A0"/>
            </a:solidFill>
          </a:endParaRPr>
        </a:p>
      </dsp:txBody>
      <dsp:txXfrm>
        <a:off x="538725" y="2292420"/>
        <a:ext cx="6988799" cy="639310"/>
      </dsp:txXfrm>
    </dsp:sp>
    <dsp:sp modelId="{51FEE4C7-441E-4929-AAB6-7C50B167F152}">
      <dsp:nvSpPr>
        <dsp:cNvPr id="0" name=""/>
        <dsp:cNvSpPr/>
      </dsp:nvSpPr>
      <dsp:spPr>
        <a:xfrm>
          <a:off x="0" y="3700715"/>
          <a:ext cx="10082814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3">
              <a:hueOff val="13196506"/>
              <a:satOff val="-30066"/>
              <a:lumOff val="1206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9550B61-E712-4390-A0DA-70E64655E7BC}">
      <dsp:nvSpPr>
        <dsp:cNvPr id="0" name=""/>
        <dsp:cNvSpPr/>
      </dsp:nvSpPr>
      <dsp:spPr>
        <a:xfrm>
          <a:off x="504140" y="3346475"/>
          <a:ext cx="7057969" cy="708480"/>
        </a:xfrm>
        <a:prstGeom prst="roundRect">
          <a:avLst/>
        </a:prstGeom>
        <a:solidFill>
          <a:srgbClr val="CC99FF"/>
        </a:soli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66774" tIns="0" rIns="266774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7030A0"/>
              </a:solidFill>
            </a:rPr>
            <a:t>Отношения на работе</a:t>
          </a:r>
          <a:endParaRPr lang="ru-RU" sz="2400" b="1" kern="1200" dirty="0">
            <a:solidFill>
              <a:srgbClr val="7030A0"/>
            </a:solidFill>
          </a:endParaRPr>
        </a:p>
      </dsp:txBody>
      <dsp:txXfrm>
        <a:off x="538725" y="3381060"/>
        <a:ext cx="6988799" cy="639310"/>
      </dsp:txXfrm>
    </dsp:sp>
    <dsp:sp modelId="{024DA9EA-6FE0-41E1-98C8-0168D39FC763}">
      <dsp:nvSpPr>
        <dsp:cNvPr id="0" name=""/>
        <dsp:cNvSpPr/>
      </dsp:nvSpPr>
      <dsp:spPr>
        <a:xfrm>
          <a:off x="0" y="4789355"/>
          <a:ext cx="10082814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3">
              <a:hueOff val="17595342"/>
              <a:satOff val="-40088"/>
              <a:lumOff val="1608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693A71F-DAA8-4CE4-99D5-8BF741878642}">
      <dsp:nvSpPr>
        <dsp:cNvPr id="0" name=""/>
        <dsp:cNvSpPr/>
      </dsp:nvSpPr>
      <dsp:spPr>
        <a:xfrm>
          <a:off x="504140" y="4435115"/>
          <a:ext cx="7057969" cy="708480"/>
        </a:xfrm>
        <a:prstGeom prst="roundRect">
          <a:avLst/>
        </a:prstGeom>
        <a:gradFill rotWithShape="0">
          <a:gsLst>
            <a:gs pos="0">
              <a:schemeClr val="accent3">
                <a:hueOff val="17595342"/>
                <a:satOff val="-40088"/>
                <a:lumOff val="16080"/>
                <a:alphaOff val="0"/>
                <a:tint val="96000"/>
                <a:lumMod val="104000"/>
              </a:schemeClr>
            </a:gs>
            <a:gs pos="100000">
              <a:schemeClr val="accent3">
                <a:hueOff val="17595342"/>
                <a:satOff val="-40088"/>
                <a:lumOff val="1608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66774" tIns="0" rIns="266774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7030A0"/>
              </a:solidFill>
            </a:rPr>
            <a:t>Структура и климат организации</a:t>
          </a:r>
          <a:endParaRPr lang="ru-RU" sz="2400" b="1" kern="1200" dirty="0">
            <a:solidFill>
              <a:srgbClr val="7030A0"/>
            </a:solidFill>
          </a:endParaRPr>
        </a:p>
      </dsp:txBody>
      <dsp:txXfrm>
        <a:off x="538725" y="4469700"/>
        <a:ext cx="6988799" cy="63931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48912B-7599-4955-909A-FFEDCA6CF07F}">
      <dsp:nvSpPr>
        <dsp:cNvPr id="0" name=""/>
        <dsp:cNvSpPr/>
      </dsp:nvSpPr>
      <dsp:spPr>
        <a:xfrm>
          <a:off x="0" y="41825"/>
          <a:ext cx="9067800" cy="782418"/>
        </a:xfrm>
        <a:prstGeom prst="roundRect">
          <a:avLst/>
        </a:prstGeom>
        <a:solidFill>
          <a:schemeClr val="tx2">
            <a:lumMod val="40000"/>
            <a:lumOff val="6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smtClean="0">
              <a:solidFill>
                <a:srgbClr val="7030A0"/>
              </a:solidFill>
            </a:rPr>
            <a:t>Установка долженствования</a:t>
          </a:r>
          <a:endParaRPr lang="ru-RU" sz="2400" kern="1200">
            <a:solidFill>
              <a:srgbClr val="7030A0"/>
            </a:solidFill>
          </a:endParaRPr>
        </a:p>
      </dsp:txBody>
      <dsp:txXfrm>
        <a:off x="38194" y="80019"/>
        <a:ext cx="8991412" cy="706030"/>
      </dsp:txXfrm>
    </dsp:sp>
    <dsp:sp modelId="{F8808A3F-FA35-4E7D-9166-DEC45AB4BBCF}">
      <dsp:nvSpPr>
        <dsp:cNvPr id="0" name=""/>
        <dsp:cNvSpPr/>
      </dsp:nvSpPr>
      <dsp:spPr>
        <a:xfrm>
          <a:off x="0" y="1008563"/>
          <a:ext cx="9067800" cy="782418"/>
        </a:xfrm>
        <a:prstGeom prst="roundRect">
          <a:avLst/>
        </a:prstGeom>
        <a:solidFill>
          <a:schemeClr val="tx2">
            <a:lumMod val="40000"/>
            <a:lumOff val="6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smtClean="0">
              <a:solidFill>
                <a:srgbClr val="7030A0"/>
              </a:solidFill>
            </a:rPr>
            <a:t>Установка катастрофизации</a:t>
          </a:r>
          <a:endParaRPr lang="ru-RU" sz="2400" kern="1200">
            <a:solidFill>
              <a:srgbClr val="7030A0"/>
            </a:solidFill>
          </a:endParaRPr>
        </a:p>
      </dsp:txBody>
      <dsp:txXfrm>
        <a:off x="38194" y="1046757"/>
        <a:ext cx="8991412" cy="706030"/>
      </dsp:txXfrm>
    </dsp:sp>
    <dsp:sp modelId="{59B96949-FCD5-4DEF-BBBB-DB430CFC6058}">
      <dsp:nvSpPr>
        <dsp:cNvPr id="0" name=""/>
        <dsp:cNvSpPr/>
      </dsp:nvSpPr>
      <dsp:spPr>
        <a:xfrm>
          <a:off x="0" y="1975301"/>
          <a:ext cx="9067800" cy="782418"/>
        </a:xfrm>
        <a:prstGeom prst="roundRect">
          <a:avLst/>
        </a:prstGeom>
        <a:solidFill>
          <a:schemeClr val="tx2">
            <a:lumMod val="40000"/>
            <a:lumOff val="6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smtClean="0">
              <a:solidFill>
                <a:srgbClr val="7030A0"/>
              </a:solidFill>
            </a:rPr>
            <a:t>Установка максимализма </a:t>
          </a:r>
          <a:endParaRPr lang="ru-RU" sz="2400" kern="1200">
            <a:solidFill>
              <a:srgbClr val="7030A0"/>
            </a:solidFill>
          </a:endParaRPr>
        </a:p>
      </dsp:txBody>
      <dsp:txXfrm>
        <a:off x="38194" y="2013495"/>
        <a:ext cx="8991412" cy="706030"/>
      </dsp:txXfrm>
    </dsp:sp>
    <dsp:sp modelId="{2FF3A4EB-E3E2-4940-9B3A-714F69002CBB}">
      <dsp:nvSpPr>
        <dsp:cNvPr id="0" name=""/>
        <dsp:cNvSpPr/>
      </dsp:nvSpPr>
      <dsp:spPr>
        <a:xfrm>
          <a:off x="0" y="2904782"/>
          <a:ext cx="9067800" cy="782418"/>
        </a:xfrm>
        <a:prstGeom prst="roundRect">
          <a:avLst/>
        </a:prstGeom>
        <a:solidFill>
          <a:schemeClr val="tx2">
            <a:lumMod val="40000"/>
            <a:lumOff val="6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smtClean="0">
              <a:solidFill>
                <a:srgbClr val="7030A0"/>
              </a:solidFill>
            </a:rPr>
            <a:t>Установка сверхобобщения</a:t>
          </a:r>
          <a:endParaRPr lang="ru-RU" sz="2400" kern="1200">
            <a:solidFill>
              <a:srgbClr val="7030A0"/>
            </a:solidFill>
          </a:endParaRPr>
        </a:p>
      </dsp:txBody>
      <dsp:txXfrm>
        <a:off x="38194" y="2942976"/>
        <a:ext cx="8991412" cy="706030"/>
      </dsp:txXfrm>
    </dsp:sp>
    <dsp:sp modelId="{43EDFC89-C0A7-467A-908B-DBAA35376DC6}">
      <dsp:nvSpPr>
        <dsp:cNvPr id="0" name=""/>
        <dsp:cNvSpPr/>
      </dsp:nvSpPr>
      <dsp:spPr>
        <a:xfrm>
          <a:off x="0" y="3908777"/>
          <a:ext cx="9067800" cy="782418"/>
        </a:xfrm>
        <a:prstGeom prst="roundRect">
          <a:avLst/>
        </a:prstGeom>
        <a:solidFill>
          <a:schemeClr val="tx2">
            <a:lumMod val="40000"/>
            <a:lumOff val="6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smtClean="0">
              <a:solidFill>
                <a:srgbClr val="7030A0"/>
              </a:solidFill>
            </a:rPr>
            <a:t>Установка чтения мыслей и установка персонализации</a:t>
          </a:r>
          <a:endParaRPr lang="ru-RU" sz="2400" kern="1200">
            <a:solidFill>
              <a:srgbClr val="7030A0"/>
            </a:solidFill>
          </a:endParaRPr>
        </a:p>
      </dsp:txBody>
      <dsp:txXfrm>
        <a:off x="38194" y="3946971"/>
        <a:ext cx="8991412" cy="706030"/>
      </dsp:txXfrm>
    </dsp:sp>
    <dsp:sp modelId="{E3190C06-5F8D-4B4B-B64F-02D1D124C780}">
      <dsp:nvSpPr>
        <dsp:cNvPr id="0" name=""/>
        <dsp:cNvSpPr/>
      </dsp:nvSpPr>
      <dsp:spPr>
        <a:xfrm>
          <a:off x="0" y="4875515"/>
          <a:ext cx="9067800" cy="782418"/>
        </a:xfrm>
        <a:prstGeom prst="roundRect">
          <a:avLst/>
        </a:prstGeom>
        <a:solidFill>
          <a:schemeClr val="tx2">
            <a:lumMod val="40000"/>
            <a:lumOff val="6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smtClean="0">
              <a:solidFill>
                <a:srgbClr val="7030A0"/>
              </a:solidFill>
            </a:rPr>
            <a:t>Установка предсказания негативного будущего</a:t>
          </a:r>
          <a:endParaRPr lang="ru-RU" sz="2400" kern="1200">
            <a:solidFill>
              <a:srgbClr val="7030A0"/>
            </a:solidFill>
          </a:endParaRPr>
        </a:p>
      </dsp:txBody>
      <dsp:txXfrm>
        <a:off x="38194" y="4913709"/>
        <a:ext cx="8991412" cy="70603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4F2961-E4E8-412F-8708-5963ACD94621}">
      <dsp:nvSpPr>
        <dsp:cNvPr id="0" name=""/>
        <dsp:cNvSpPr/>
      </dsp:nvSpPr>
      <dsp:spPr>
        <a:xfrm>
          <a:off x="0" y="17819"/>
          <a:ext cx="9706292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smtClean="0">
              <a:solidFill>
                <a:srgbClr val="7030A0"/>
              </a:solidFill>
            </a:rPr>
            <a:t>конфронтация </a:t>
          </a:r>
          <a:endParaRPr lang="ru-RU" sz="2700" kern="1200">
            <a:solidFill>
              <a:srgbClr val="7030A0"/>
            </a:solidFill>
          </a:endParaRPr>
        </a:p>
      </dsp:txBody>
      <dsp:txXfrm>
        <a:off x="31613" y="49432"/>
        <a:ext cx="9643066" cy="584369"/>
      </dsp:txXfrm>
    </dsp:sp>
    <dsp:sp modelId="{969D8AC2-AE28-42C0-A20F-1FFEF544B99E}">
      <dsp:nvSpPr>
        <dsp:cNvPr id="0" name=""/>
        <dsp:cNvSpPr/>
      </dsp:nvSpPr>
      <dsp:spPr>
        <a:xfrm>
          <a:off x="0" y="743174"/>
          <a:ext cx="9706292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smtClean="0">
              <a:solidFill>
                <a:srgbClr val="7030A0"/>
              </a:solidFill>
            </a:rPr>
            <a:t>дистанцирование </a:t>
          </a:r>
          <a:endParaRPr lang="ru-RU" sz="2700" kern="1200">
            <a:solidFill>
              <a:srgbClr val="7030A0"/>
            </a:solidFill>
          </a:endParaRPr>
        </a:p>
      </dsp:txBody>
      <dsp:txXfrm>
        <a:off x="31613" y="774787"/>
        <a:ext cx="9643066" cy="584369"/>
      </dsp:txXfrm>
    </dsp:sp>
    <dsp:sp modelId="{C934F382-C9A4-44AD-88FF-38E116E31F30}">
      <dsp:nvSpPr>
        <dsp:cNvPr id="0" name=""/>
        <dsp:cNvSpPr/>
      </dsp:nvSpPr>
      <dsp:spPr>
        <a:xfrm>
          <a:off x="0" y="1468529"/>
          <a:ext cx="9706292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smtClean="0">
              <a:solidFill>
                <a:srgbClr val="7030A0"/>
              </a:solidFill>
            </a:rPr>
            <a:t>самоконтроль </a:t>
          </a:r>
          <a:endParaRPr lang="ru-RU" sz="2700" kern="1200">
            <a:solidFill>
              <a:srgbClr val="7030A0"/>
            </a:solidFill>
          </a:endParaRPr>
        </a:p>
      </dsp:txBody>
      <dsp:txXfrm>
        <a:off x="31613" y="1500142"/>
        <a:ext cx="9643066" cy="584369"/>
      </dsp:txXfrm>
    </dsp:sp>
    <dsp:sp modelId="{3D4A69FA-58E7-4A86-B9A6-D2A194AC60FE}">
      <dsp:nvSpPr>
        <dsp:cNvPr id="0" name=""/>
        <dsp:cNvSpPr/>
      </dsp:nvSpPr>
      <dsp:spPr>
        <a:xfrm>
          <a:off x="0" y="2193884"/>
          <a:ext cx="9706292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smtClean="0">
              <a:solidFill>
                <a:srgbClr val="7030A0"/>
              </a:solidFill>
            </a:rPr>
            <a:t>поиск социальной поддержки </a:t>
          </a:r>
          <a:endParaRPr lang="ru-RU" sz="2700" kern="1200">
            <a:solidFill>
              <a:srgbClr val="7030A0"/>
            </a:solidFill>
          </a:endParaRPr>
        </a:p>
      </dsp:txBody>
      <dsp:txXfrm>
        <a:off x="31613" y="2225497"/>
        <a:ext cx="9643066" cy="584369"/>
      </dsp:txXfrm>
    </dsp:sp>
    <dsp:sp modelId="{903916FE-47E6-4B2A-97AB-D82E7ACD32EC}">
      <dsp:nvSpPr>
        <dsp:cNvPr id="0" name=""/>
        <dsp:cNvSpPr/>
      </dsp:nvSpPr>
      <dsp:spPr>
        <a:xfrm>
          <a:off x="0" y="2919239"/>
          <a:ext cx="9706292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smtClean="0">
              <a:solidFill>
                <a:srgbClr val="7030A0"/>
              </a:solidFill>
            </a:rPr>
            <a:t>принятие ответственности </a:t>
          </a:r>
          <a:endParaRPr lang="ru-RU" sz="2700" kern="1200">
            <a:solidFill>
              <a:srgbClr val="7030A0"/>
            </a:solidFill>
          </a:endParaRPr>
        </a:p>
      </dsp:txBody>
      <dsp:txXfrm>
        <a:off x="31613" y="2950852"/>
        <a:ext cx="9643066" cy="584369"/>
      </dsp:txXfrm>
    </dsp:sp>
    <dsp:sp modelId="{1318C5B1-7099-4576-A747-5DB62C285A18}">
      <dsp:nvSpPr>
        <dsp:cNvPr id="0" name=""/>
        <dsp:cNvSpPr/>
      </dsp:nvSpPr>
      <dsp:spPr>
        <a:xfrm>
          <a:off x="0" y="3644594"/>
          <a:ext cx="9706292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smtClean="0">
              <a:solidFill>
                <a:srgbClr val="7030A0"/>
              </a:solidFill>
            </a:rPr>
            <a:t>бегство-избегание </a:t>
          </a:r>
          <a:endParaRPr lang="ru-RU" sz="2700" kern="1200">
            <a:solidFill>
              <a:srgbClr val="7030A0"/>
            </a:solidFill>
          </a:endParaRPr>
        </a:p>
      </dsp:txBody>
      <dsp:txXfrm>
        <a:off x="31613" y="3676207"/>
        <a:ext cx="9643066" cy="584369"/>
      </dsp:txXfrm>
    </dsp:sp>
    <dsp:sp modelId="{0DE8B28D-1453-4BC8-BE7D-E463C870AAAC}">
      <dsp:nvSpPr>
        <dsp:cNvPr id="0" name=""/>
        <dsp:cNvSpPr/>
      </dsp:nvSpPr>
      <dsp:spPr>
        <a:xfrm>
          <a:off x="0" y="4369949"/>
          <a:ext cx="9706292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smtClean="0">
              <a:solidFill>
                <a:srgbClr val="7030A0"/>
              </a:solidFill>
            </a:rPr>
            <a:t>планирование решения проблемы </a:t>
          </a:r>
          <a:endParaRPr lang="ru-RU" sz="2700" kern="1200">
            <a:solidFill>
              <a:srgbClr val="7030A0"/>
            </a:solidFill>
          </a:endParaRPr>
        </a:p>
      </dsp:txBody>
      <dsp:txXfrm>
        <a:off x="31613" y="4401562"/>
        <a:ext cx="9643066" cy="584369"/>
      </dsp:txXfrm>
    </dsp:sp>
    <dsp:sp modelId="{6F92FCAA-090F-4C0A-9ACB-2CBAE0D4C2A6}">
      <dsp:nvSpPr>
        <dsp:cNvPr id="0" name=""/>
        <dsp:cNvSpPr/>
      </dsp:nvSpPr>
      <dsp:spPr>
        <a:xfrm>
          <a:off x="0" y="5095304"/>
          <a:ext cx="9706292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smtClean="0">
              <a:solidFill>
                <a:srgbClr val="7030A0"/>
              </a:solidFill>
            </a:rPr>
            <a:t>положительная переоценка</a:t>
          </a:r>
          <a:endParaRPr lang="ru-RU" sz="2700" kern="1200">
            <a:solidFill>
              <a:srgbClr val="7030A0"/>
            </a:solidFill>
          </a:endParaRPr>
        </a:p>
      </dsp:txBody>
      <dsp:txXfrm>
        <a:off x="31613" y="5126917"/>
        <a:ext cx="9643066" cy="5843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5A5FA1-197E-47B8-ACD4-5037A979E8DB}" type="datetimeFigureOut">
              <a:rPr lang="ru-RU" smtClean="0"/>
              <a:t>27.01.2017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0B4E30-A446-4C72-80F1-08DEF4CB73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58623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0B4E30-A446-4C72-80F1-08DEF4CB73BA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45973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15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6959" y="1109708"/>
            <a:ext cx="10386873" cy="1340529"/>
          </a:xfrm>
        </p:spPr>
        <p:txBody>
          <a:bodyPr>
            <a:normAutofit/>
          </a:bodyPr>
          <a:lstStyle/>
          <a:p>
            <a:r>
              <a:rPr lang="ru-RU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Повышение стрессоустойчивости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4800" y="3359122"/>
            <a:ext cx="3008029" cy="2834127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6764782" y="3545553"/>
            <a:ext cx="482057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Учебно-исследовательский центр МФП</a:t>
            </a:r>
            <a:br>
              <a:rPr lang="ru-RU" b="1" dirty="0"/>
            </a:br>
            <a:r>
              <a:rPr lang="ru-RU" b="1" dirty="0"/>
              <a:t>отдел социально-психологической подготовки кадров</a:t>
            </a:r>
          </a:p>
          <a:p>
            <a:pPr algn="ctr"/>
            <a:endParaRPr lang="ru-RU" b="1" dirty="0"/>
          </a:p>
          <a:p>
            <a:pPr algn="ctr"/>
            <a:r>
              <a:rPr lang="ru-RU" b="1" dirty="0"/>
              <a:t>www.yic-mfp.ru</a:t>
            </a:r>
          </a:p>
          <a:p>
            <a:pPr algn="ctr"/>
            <a:r>
              <a:rPr lang="ru-RU" b="1" dirty="0"/>
              <a:t> г. Москва, ул. </a:t>
            </a:r>
            <a:r>
              <a:rPr lang="ru-RU" b="1" dirty="0" err="1"/>
              <a:t>Маломосковская</a:t>
            </a:r>
            <a:r>
              <a:rPr lang="ru-RU" b="1" dirty="0"/>
              <a:t>, д. 10 </a:t>
            </a:r>
          </a:p>
          <a:p>
            <a:pPr algn="ctr"/>
            <a:r>
              <a:rPr lang="ru-RU" b="1" dirty="0" smtClean="0"/>
              <a:t>+</a:t>
            </a:r>
            <a:r>
              <a:rPr lang="ru-RU" b="1" dirty="0"/>
              <a:t>7 (495) 683-77-01</a:t>
            </a:r>
          </a:p>
        </p:txBody>
      </p:sp>
    </p:spTree>
    <p:extLst>
      <p:ext uri="{BB962C8B-B14F-4D97-AF65-F5344CB8AC3E}">
        <p14:creationId xmlns:p14="http://schemas.microsoft.com/office/powerpoint/2010/main" val="31874682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3604335" y="355107"/>
            <a:ext cx="8587666" cy="5953618"/>
          </a:xfrm>
        </p:spPr>
        <p:txBody>
          <a:bodyPr>
            <a:normAutofit fontScale="92500" lnSpcReduction="10000"/>
          </a:bodyPr>
          <a:lstStyle/>
          <a:p>
            <a:r>
              <a:rPr lang="ru-RU" sz="4800" b="1" i="1" dirty="0" smtClean="0">
                <a:solidFill>
                  <a:schemeClr val="accent5">
                    <a:lumMod val="50000"/>
                  </a:schemeClr>
                </a:solidFill>
              </a:rPr>
              <a:t>Стресс</a:t>
            </a:r>
          </a:p>
          <a:p>
            <a:pPr marL="0" indent="0">
              <a:buNone/>
            </a:pPr>
            <a:endParaRPr lang="ru-RU" sz="4800" b="1" i="1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ru-RU" sz="4800" b="1" i="1" dirty="0">
                <a:solidFill>
                  <a:schemeClr val="accent5">
                    <a:lumMod val="50000"/>
                  </a:schemeClr>
                </a:solidFill>
              </a:rPr>
              <a:t>Возрастной кризис</a:t>
            </a:r>
          </a:p>
          <a:p>
            <a:endParaRPr lang="ru-RU" sz="4800" b="1" i="1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ru-RU" sz="4800" b="1" i="1" dirty="0">
                <a:solidFill>
                  <a:schemeClr val="accent5">
                    <a:lumMod val="50000"/>
                  </a:schemeClr>
                </a:solidFill>
              </a:rPr>
              <a:t>Профессиональный </a:t>
            </a:r>
            <a:r>
              <a:rPr lang="ru-RU" sz="4800" b="1" i="1" dirty="0" smtClean="0">
                <a:solidFill>
                  <a:schemeClr val="accent5">
                    <a:lumMod val="50000"/>
                  </a:schemeClr>
                </a:solidFill>
              </a:rPr>
              <a:t>кризис</a:t>
            </a:r>
          </a:p>
          <a:p>
            <a:endParaRPr lang="ru-RU" sz="4800" b="1" i="1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ru-RU" sz="4800" b="1" i="1" dirty="0">
                <a:solidFill>
                  <a:schemeClr val="accent5">
                    <a:lumMod val="50000"/>
                  </a:schemeClr>
                </a:solidFill>
              </a:rPr>
              <a:t>Управление стрессом</a:t>
            </a:r>
          </a:p>
          <a:p>
            <a:endParaRPr lang="ru-RU" sz="4800" b="1" i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805" y="226658"/>
            <a:ext cx="3353091" cy="24629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805" y="3502562"/>
            <a:ext cx="3353091" cy="30475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86266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6174" y="997527"/>
            <a:ext cx="9107026" cy="5786919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565564" y="207818"/>
            <a:ext cx="9939047" cy="914400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Ваше текущее состояние</a:t>
            </a:r>
            <a:endParaRPr lang="ru-RU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07240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981200" y="168676"/>
            <a:ext cx="8229600" cy="5983549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Стресс</a:t>
            </a:r>
            <a:r>
              <a:rPr lang="ru-RU" sz="4000" dirty="0" smtClean="0">
                <a:solidFill>
                  <a:schemeClr val="accent5">
                    <a:lumMod val="50000"/>
                  </a:schemeClr>
                </a:solidFill>
              </a:rPr>
              <a:t> — 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это</a:t>
            </a:r>
            <a:r>
              <a:rPr lang="ru-RU" sz="4000" dirty="0" smtClean="0">
                <a:solidFill>
                  <a:schemeClr val="accent5">
                    <a:lumMod val="50000"/>
                  </a:schemeClr>
                </a:solidFill>
              </a:rPr>
              <a:t> состояние эмоционального и физического напряжения, которое возникает в определенных ситуациях, которые характеризуются как трудные и </a:t>
            </a:r>
            <a:br>
              <a:rPr lang="ru-RU" sz="40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4000" dirty="0" smtClean="0">
                <a:solidFill>
                  <a:schemeClr val="accent5">
                    <a:lumMod val="50000"/>
                  </a:schemeClr>
                </a:solidFill>
              </a:rPr>
              <a:t>               неподвластные.</a:t>
            </a:r>
            <a:endParaRPr lang="ru-RU" sz="40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6" name="Содержимое 5" descr="2010-06-10_12-35-39_92713770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1543" y="3997714"/>
            <a:ext cx="3228283" cy="2585593"/>
          </a:xfrm>
        </p:spPr>
      </p:pic>
    </p:spTree>
    <p:extLst>
      <p:ext uri="{BB962C8B-B14F-4D97-AF65-F5344CB8AC3E}">
        <p14:creationId xmlns:p14="http://schemas.microsoft.com/office/powerpoint/2010/main" val="363216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</a:rPr>
              <a:t>Естественное течение стресса</a:t>
            </a:r>
            <a:endParaRPr lang="ru-RU" b="1" dirty="0">
              <a:solidFill>
                <a:srgbClr val="00B050"/>
              </a:solidFill>
            </a:endParaRPr>
          </a:p>
        </p:txBody>
      </p:sp>
      <p:pic>
        <p:nvPicPr>
          <p:cNvPr id="6" name="Содержимое 5" descr="1311772746 - копия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74326" y="1905000"/>
            <a:ext cx="10827136" cy="3567545"/>
          </a:xfrm>
        </p:spPr>
      </p:pic>
    </p:spTree>
    <p:extLst>
      <p:ext uri="{BB962C8B-B14F-4D97-AF65-F5344CB8AC3E}">
        <p14:creationId xmlns:p14="http://schemas.microsoft.com/office/powerpoint/2010/main" val="150752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</a:rPr>
              <a:t>Стресс у современного человека</a:t>
            </a:r>
            <a:endParaRPr lang="ru-RU" b="1" dirty="0">
              <a:solidFill>
                <a:srgbClr val="00B050"/>
              </a:solidFill>
            </a:endParaRPr>
          </a:p>
        </p:txBody>
      </p:sp>
      <p:pic>
        <p:nvPicPr>
          <p:cNvPr id="4" name="Содержимое 3" descr="1311772776 - копия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27845" y="2230582"/>
            <a:ext cx="10937682" cy="3599604"/>
          </a:xfrm>
        </p:spPr>
      </p:pic>
    </p:spTree>
    <p:extLst>
      <p:ext uri="{BB962C8B-B14F-4D97-AF65-F5344CB8AC3E}">
        <p14:creationId xmlns:p14="http://schemas.microsoft.com/office/powerpoint/2010/main" val="1408716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158272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B050"/>
                </a:solidFill>
              </a:rPr>
              <a:t>Фазы протекания стрессовой реакции</a:t>
            </a:r>
            <a:endParaRPr lang="ru-RU" b="1" dirty="0">
              <a:solidFill>
                <a:srgbClr val="00B050"/>
              </a:solidFill>
            </a:endParaRPr>
          </a:p>
        </p:txBody>
      </p:sp>
      <p:pic>
        <p:nvPicPr>
          <p:cNvPr id="4" name="Содержимое 3" descr="394449_html_mf336ad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81225" y="1544716"/>
            <a:ext cx="8778006" cy="4813244"/>
          </a:xfrm>
        </p:spPr>
      </p:pic>
    </p:spTree>
    <p:extLst>
      <p:ext uri="{BB962C8B-B14F-4D97-AF65-F5344CB8AC3E}">
        <p14:creationId xmlns:p14="http://schemas.microsoft.com/office/powerpoint/2010/main" val="2269514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1537855" y="1537855"/>
            <a:ext cx="9116290" cy="404552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400"/>
            <a:endParaRPr lang="ru-RU">
              <a:solidFill>
                <a:prstClr val="black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67339" y="290945"/>
            <a:ext cx="9137274" cy="1614055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«Нормальный» стресс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noFill/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/>
              <a:t>	</a:t>
            </a:r>
            <a:r>
              <a:rPr lang="ru-RU" dirty="0" smtClean="0"/>
              <a:t>					</a:t>
            </a:r>
          </a:p>
          <a:p>
            <a:pPr>
              <a:buNone/>
            </a:pPr>
            <a:r>
              <a:rPr lang="ru-RU" dirty="0"/>
              <a:t>	</a:t>
            </a:r>
            <a:r>
              <a:rPr lang="ru-RU" dirty="0" smtClean="0"/>
              <a:t>					                                       </a:t>
            </a:r>
            <a:r>
              <a:rPr lang="ru-RU" sz="3600" b="1" dirty="0" smtClean="0">
                <a:solidFill>
                  <a:srgbClr val="00B050"/>
                </a:solidFill>
              </a:rPr>
              <a:t>зона</a:t>
            </a:r>
            <a:endParaRPr lang="ru-RU" sz="3600" b="1" dirty="0">
              <a:solidFill>
                <a:srgbClr val="00B050"/>
              </a:solidFill>
            </a:endParaRPr>
          </a:p>
          <a:p>
            <a:pPr>
              <a:buNone/>
            </a:pPr>
            <a:r>
              <a:rPr lang="ru-RU" sz="3600" b="1" dirty="0">
                <a:solidFill>
                  <a:srgbClr val="00B050"/>
                </a:solidFill>
              </a:rPr>
              <a:t>						</a:t>
            </a:r>
          </a:p>
          <a:p>
            <a:pPr>
              <a:buNone/>
            </a:pPr>
            <a:r>
              <a:rPr lang="ru-RU" sz="3600" b="1" dirty="0">
                <a:solidFill>
                  <a:srgbClr val="00B050"/>
                </a:solidFill>
              </a:rPr>
              <a:t>				</a:t>
            </a:r>
            <a:r>
              <a:rPr lang="ru-RU" sz="3600" b="1" dirty="0" smtClean="0">
                <a:solidFill>
                  <a:srgbClr val="00B050"/>
                </a:solidFill>
              </a:rPr>
              <a:t>               </a:t>
            </a:r>
            <a:r>
              <a:rPr lang="ru-RU" sz="3600" b="1" dirty="0">
                <a:solidFill>
                  <a:srgbClr val="00B050"/>
                </a:solidFill>
              </a:rPr>
              <a:t>		толерантности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rot="5400000" flipH="1" flipV="1">
            <a:off x="-297701" y="3893347"/>
            <a:ext cx="4500594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5" idx="1"/>
            <a:endCxn id="5" idx="3"/>
          </p:cNvCxnSpPr>
          <p:nvPr/>
        </p:nvCxnSpPr>
        <p:spPr>
          <a:xfrm rot="10800000" flipH="1">
            <a:off x="1981200" y="3863182"/>
            <a:ext cx="82296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Полилиния 11"/>
          <p:cNvSpPr/>
          <p:nvPr/>
        </p:nvSpPr>
        <p:spPr>
          <a:xfrm>
            <a:off x="1949513" y="2385588"/>
            <a:ext cx="6156356" cy="2722076"/>
          </a:xfrm>
          <a:custGeom>
            <a:avLst/>
            <a:gdLst>
              <a:gd name="connsiteX0" fmla="*/ 0 w 6156356"/>
              <a:gd name="connsiteY0" fmla="*/ 1480242 h 2722076"/>
              <a:gd name="connsiteX1" fmla="*/ 660903 w 6156356"/>
              <a:gd name="connsiteY1" fmla="*/ 2494230 h 2722076"/>
              <a:gd name="connsiteX2" fmla="*/ 2544024 w 6156356"/>
              <a:gd name="connsiteY2" fmla="*/ 113168 h 2722076"/>
              <a:gd name="connsiteX3" fmla="*/ 3929204 w 6156356"/>
              <a:gd name="connsiteY3" fmla="*/ 1815220 h 2722076"/>
              <a:gd name="connsiteX4" fmla="*/ 4970352 w 6156356"/>
              <a:gd name="connsiteY4" fmla="*/ 1579830 h 2722076"/>
              <a:gd name="connsiteX5" fmla="*/ 6156356 w 6156356"/>
              <a:gd name="connsiteY5" fmla="*/ 1489295 h 2722076"/>
              <a:gd name="connsiteX6" fmla="*/ 6156356 w 6156356"/>
              <a:gd name="connsiteY6" fmla="*/ 1489295 h 2722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56356" h="2722076">
                <a:moveTo>
                  <a:pt x="0" y="1480242"/>
                </a:moveTo>
                <a:cubicBezTo>
                  <a:pt x="118449" y="2101159"/>
                  <a:pt x="236899" y="2722076"/>
                  <a:pt x="660903" y="2494230"/>
                </a:cubicBezTo>
                <a:cubicBezTo>
                  <a:pt x="1084907" y="2266384"/>
                  <a:pt x="1999307" y="226336"/>
                  <a:pt x="2544024" y="113168"/>
                </a:cubicBezTo>
                <a:cubicBezTo>
                  <a:pt x="3088741" y="0"/>
                  <a:pt x="3524816" y="1570776"/>
                  <a:pt x="3929204" y="1815220"/>
                </a:cubicBezTo>
                <a:cubicBezTo>
                  <a:pt x="4333592" y="2059664"/>
                  <a:pt x="4599160" y="1634151"/>
                  <a:pt x="4970352" y="1579830"/>
                </a:cubicBezTo>
                <a:cubicBezTo>
                  <a:pt x="5341544" y="1525509"/>
                  <a:pt x="6156356" y="1489295"/>
                  <a:pt x="6156356" y="1489295"/>
                </a:cubicBezTo>
                <a:lnTo>
                  <a:pt x="6156356" y="1489295"/>
                </a:lnTo>
              </a:path>
            </a:pathLst>
          </a:cu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914400"/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572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5673" y="318655"/>
            <a:ext cx="9758939" cy="1586345"/>
          </a:xfrm>
        </p:spPr>
        <p:txBody>
          <a:bodyPr>
            <a:normAutofit fontScale="90000"/>
          </a:bodyPr>
          <a:lstStyle/>
          <a:p>
            <a:r>
              <a:rPr lang="ru-RU" dirty="0"/>
              <a:t> </a:t>
            </a:r>
            <a:r>
              <a:rPr lang="ru-RU" b="1" i="1" dirty="0">
                <a:solidFill>
                  <a:srgbClr val="002060"/>
                </a:solidFill>
              </a:rPr>
              <a:t>Гормон стресса (кортизол) в несколько раз </a:t>
            </a:r>
            <a:r>
              <a:rPr lang="ru-RU" b="1" i="1" dirty="0" smtClean="0">
                <a:solidFill>
                  <a:srgbClr val="002060"/>
                </a:solidFill>
              </a:rPr>
              <a:t>дольше </a:t>
            </a:r>
            <a:r>
              <a:rPr lang="ru-RU" b="1" i="1" dirty="0">
                <a:solidFill>
                  <a:srgbClr val="002060"/>
                </a:solidFill>
              </a:rPr>
              <a:t>держится в организме, чем различные гормоны счастья.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0810" y="1905000"/>
            <a:ext cx="2807620" cy="32619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0327" y="1905000"/>
            <a:ext cx="3900685" cy="26817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90768" y="4075970"/>
            <a:ext cx="3941014" cy="24990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02707" y="3049411"/>
            <a:ext cx="2750265" cy="3525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6275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1865" y="417250"/>
            <a:ext cx="9462748" cy="887767"/>
          </a:xfrm>
        </p:spPr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</a:rPr>
              <a:t>Возрастной кризис</a:t>
            </a:r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75520" y="1417639"/>
            <a:ext cx="8892480" cy="495314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7030A0"/>
                </a:solidFill>
              </a:rPr>
              <a:t>период в жизни человека , когда в течение относительно короткого времени (несколько месяцев, год) выявляются резкие и существенные психологические сдвиги и изменения личности, развитие приобретает бурный, стремительный, кризисный оттенок</a:t>
            </a:r>
          </a:p>
          <a:p>
            <a:pPr marL="0" indent="0" algn="ctr">
              <a:buNone/>
            </a:pPr>
            <a:endParaRPr lang="ru-RU" sz="2400" dirty="0"/>
          </a:p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</a:rPr>
              <a:t>20 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</a:rPr>
              <a:t>лет. Убежать или остаться?</a:t>
            </a:r>
          </a:p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</a:rPr>
              <a:t>От 30 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</a:rPr>
              <a:t>лет. Чем я могу гордиться?</a:t>
            </a:r>
          </a:p>
          <a:p>
            <a:r>
              <a:rPr lang="ru-RU" sz="2400" b="1" dirty="0">
                <a:solidFill>
                  <a:schemeClr val="accent5">
                    <a:lumMod val="50000"/>
                  </a:schemeClr>
                </a:solidFill>
              </a:rPr>
              <a:t>Кризис середины жизни. Возможность прозрения и принятия.</a:t>
            </a:r>
          </a:p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</a:rPr>
              <a:t>Пенсионный возраст. 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</a:rPr>
              <a:t>Нахождение новых смыслов.</a:t>
            </a:r>
          </a:p>
          <a:p>
            <a:pPr marL="0" indent="0">
              <a:buNone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444230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5520" y="116632"/>
            <a:ext cx="8435280" cy="936104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C00000"/>
                </a:solidFill>
              </a:rPr>
              <a:t>Профессиональный кризис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10640" y="1124744"/>
            <a:ext cx="10058400" cy="54006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7030A0"/>
                </a:solidFill>
              </a:rPr>
              <a:t>В своем профессиональном развитии специалист проходит ряд критических этапов - кризисов, в эти периоды меняется его поведение, мотивация труда, отношение к работе, эмоциональное состояние</a:t>
            </a:r>
            <a:r>
              <a:rPr lang="ru-RU" b="1" dirty="0" smtClean="0">
                <a:solidFill>
                  <a:srgbClr val="7030A0"/>
                </a:solidFill>
              </a:rPr>
              <a:t>.</a:t>
            </a:r>
          </a:p>
          <a:p>
            <a:pPr marL="0" indent="0" algn="ctr">
              <a:buNone/>
            </a:pPr>
            <a:endParaRPr lang="ru-RU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ru-RU" b="1" i="1" dirty="0"/>
              <a:t>Факторы профессиональных кризисов</a:t>
            </a:r>
            <a:r>
              <a:rPr lang="ru-RU" b="1" i="1" dirty="0" smtClean="0"/>
              <a:t>:</a:t>
            </a:r>
          </a:p>
          <a:p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</a:rPr>
              <a:t>неудовлетворенность </a:t>
            </a:r>
            <a:r>
              <a:rPr lang="ru-RU" sz="2000" b="1" dirty="0">
                <a:solidFill>
                  <a:schemeClr val="accent5">
                    <a:lumMod val="50000"/>
                  </a:schemeClr>
                </a:solidFill>
              </a:rPr>
              <a:t>своим положением, статусом.</a:t>
            </a:r>
          </a:p>
          <a:p>
            <a:r>
              <a:rPr lang="ru-RU" sz="2000" b="1" dirty="0">
                <a:solidFill>
                  <a:schemeClr val="accent5">
                    <a:lumMod val="50000"/>
                  </a:schemeClr>
                </a:solidFill>
              </a:rPr>
              <a:t>неудовлетворенность социально-экономическими условиями жизнедеятельности организации (сокращение рабочих мест, ликвидация, переезд). </a:t>
            </a:r>
          </a:p>
          <a:p>
            <a:r>
              <a:rPr lang="ru-RU" sz="2000" b="1" dirty="0">
                <a:solidFill>
                  <a:schemeClr val="accent5">
                    <a:lumMod val="50000"/>
                  </a:schemeClr>
                </a:solidFill>
              </a:rPr>
              <a:t>психофизиологические и возрастные изменения (ухудшение здоровья, снижение трудоспособности, синдром «эмоционального выгорания»).</a:t>
            </a:r>
          </a:p>
          <a:p>
            <a:r>
              <a:rPr lang="ru-RU" sz="2000" b="1" dirty="0">
                <a:solidFill>
                  <a:schemeClr val="accent5">
                    <a:lumMod val="50000"/>
                  </a:schemeClr>
                </a:solidFill>
              </a:rPr>
              <a:t>чрезмерная поглощенность профессиональной деятельностью, </a:t>
            </a:r>
            <a:r>
              <a:rPr lang="ru-RU" sz="2000" b="1" dirty="0" err="1">
                <a:solidFill>
                  <a:schemeClr val="accent5">
                    <a:lumMod val="50000"/>
                  </a:schemeClr>
                </a:solidFill>
              </a:rPr>
              <a:t>трудоголизм</a:t>
            </a:r>
            <a:r>
              <a:rPr lang="ru-RU" sz="2000" b="1" dirty="0">
                <a:solidFill>
                  <a:schemeClr val="accent5">
                    <a:lumMod val="50000"/>
                  </a:schemeClr>
                </a:solidFill>
              </a:rPr>
              <a:t>.</a:t>
            </a:r>
          </a:p>
          <a:p>
            <a:r>
              <a:rPr lang="ru-RU" sz="2000" b="1" dirty="0">
                <a:solidFill>
                  <a:schemeClr val="accent5">
                    <a:lumMod val="50000"/>
                  </a:schemeClr>
                </a:solidFill>
              </a:rPr>
              <a:t>изменение жизненной ситуации (переезд, перерыв в работе, служебный роман).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51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3999" y="624110"/>
            <a:ext cx="9980613" cy="1280890"/>
          </a:xfrm>
        </p:spPr>
        <p:txBody>
          <a:bodyPr/>
          <a:lstStyle/>
          <a:p>
            <a:r>
              <a:rPr lang="ru-RU" dirty="0"/>
              <a:t>«Профессионально трудные ситуации» 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2421409"/>
              </p:ext>
            </p:extLst>
          </p:nvPr>
        </p:nvGraphicFramePr>
        <p:xfrm>
          <a:off x="1524000" y="2133600"/>
          <a:ext cx="9980613" cy="3778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406667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35333" y="266330"/>
            <a:ext cx="9569280" cy="1233996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C00000"/>
                </a:solidFill>
              </a:rPr>
              <a:t>Источники стресса на работе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5010395"/>
              </p:ext>
            </p:extLst>
          </p:nvPr>
        </p:nvGraphicFramePr>
        <p:xfrm>
          <a:off x="1600201" y="1112520"/>
          <a:ext cx="10082814" cy="54747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897399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3273" y="346364"/>
            <a:ext cx="9911340" cy="1052945"/>
          </a:xfrm>
        </p:spPr>
        <p:txBody>
          <a:bodyPr/>
          <a:lstStyle/>
          <a:p>
            <a:r>
              <a:rPr lang="ru-RU" b="1" i="1" dirty="0">
                <a:solidFill>
                  <a:srgbClr val="002060"/>
                </a:solidFill>
              </a:rPr>
              <a:t>Как принимать критику в свой адрес.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00545" y="1191490"/>
            <a:ext cx="10604067" cy="5874327"/>
          </a:xfrm>
        </p:spPr>
        <p:txBody>
          <a:bodyPr>
            <a:normAutofit/>
          </a:bodyPr>
          <a:lstStyle/>
          <a:p>
            <a:r>
              <a:rPr lang="ru-RU" sz="1400" dirty="0"/>
              <a:t>1.	</a:t>
            </a:r>
            <a:r>
              <a:rPr lang="ru-RU" sz="1600" b="1" dirty="0"/>
              <a:t>Выслушать партнера, не перебивая. </a:t>
            </a:r>
          </a:p>
          <a:p>
            <a:r>
              <a:rPr lang="ru-RU" sz="1600" b="1" dirty="0"/>
              <a:t>2.	Осознать собственное эмоциональное </a:t>
            </a:r>
            <a:r>
              <a:rPr lang="ru-RU" sz="1600" b="1" dirty="0" smtClean="0"/>
              <a:t>состояние.</a:t>
            </a:r>
          </a:p>
          <a:p>
            <a:r>
              <a:rPr lang="ru-RU" sz="1600" b="1" dirty="0" smtClean="0"/>
              <a:t>3</a:t>
            </a:r>
            <a:r>
              <a:rPr lang="ru-RU" sz="1600" b="1" dirty="0"/>
              <a:t>.	Выделить из сказанного только факты. </a:t>
            </a:r>
          </a:p>
          <a:p>
            <a:r>
              <a:rPr lang="ru-RU" sz="1600" b="1" dirty="0"/>
              <a:t>4.	Задать уточняющие вопросы. </a:t>
            </a:r>
          </a:p>
          <a:p>
            <a:r>
              <a:rPr lang="ru-RU" sz="1600" b="1" dirty="0"/>
              <a:t>5.	Проанализировать зафиксированные факты. </a:t>
            </a:r>
          </a:p>
          <a:p>
            <a:r>
              <a:rPr lang="ru-RU" sz="1600" b="1" dirty="0"/>
              <a:t>6.	Постараться понять, какую пользу можно извлечь из выска­занных претензий. </a:t>
            </a:r>
          </a:p>
          <a:p>
            <a:r>
              <a:rPr lang="ru-RU" sz="1600" b="1" dirty="0"/>
              <a:t>7.	Дать ответ на критику</a:t>
            </a:r>
            <a:r>
              <a:rPr lang="ru-RU" sz="1600" b="1" dirty="0" smtClean="0"/>
              <a:t>:</a:t>
            </a:r>
            <a:endParaRPr lang="ru-RU" sz="1600" b="1" dirty="0"/>
          </a:p>
          <a:p>
            <a:endParaRPr lang="ru-RU" sz="1400" dirty="0" smtClean="0"/>
          </a:p>
          <a:p>
            <a:pPr marL="0" indent="0">
              <a:buNone/>
            </a:pPr>
            <a:endParaRPr lang="ru-RU" sz="1400" dirty="0" smtClean="0"/>
          </a:p>
          <a:p>
            <a:endParaRPr lang="ru-RU" sz="1400" dirty="0"/>
          </a:p>
          <a:p>
            <a:r>
              <a:rPr lang="ru-RU" sz="1400" dirty="0" smtClean="0"/>
              <a:t> </a:t>
            </a:r>
          </a:p>
          <a:p>
            <a:endParaRPr lang="ru-RU" dirty="0" smtClean="0"/>
          </a:p>
          <a:p>
            <a:endParaRPr lang="ru-RU" dirty="0"/>
          </a:p>
          <a:p>
            <a:r>
              <a:rPr lang="ru-RU" sz="1400" dirty="0" smtClean="0"/>
              <a:t> </a:t>
            </a:r>
            <a:r>
              <a:rPr lang="ru-RU" dirty="0" smtClean="0"/>
              <a:t>Завершить </a:t>
            </a:r>
            <a:r>
              <a:rPr lang="ru-RU" dirty="0"/>
              <a:t>разговор лучше всего выражением надежды на дальнейшее сотрудничество. </a:t>
            </a:r>
          </a:p>
          <a:p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8813144"/>
              </p:ext>
            </p:extLst>
          </p:nvPr>
        </p:nvGraphicFramePr>
        <p:xfrm>
          <a:off x="1011381" y="3809999"/>
          <a:ext cx="10889673" cy="20504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85809"/>
                <a:gridCol w="6303864"/>
              </a:tblGrid>
              <a:tr h="205047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002060"/>
                          </a:solidFill>
                        </a:rPr>
                        <a:t> в случае частичного согласия: </a:t>
                      </a:r>
                    </a:p>
                    <a:p>
                      <a:r>
                        <a:rPr lang="ru-RU" sz="1400" dirty="0" smtClean="0">
                          <a:solidFill>
                            <a:srgbClr val="002060"/>
                          </a:solidFill>
                        </a:rPr>
                        <a:t>•	кратко резюмировать сказанное; </a:t>
                      </a:r>
                    </a:p>
                    <a:p>
                      <a:r>
                        <a:rPr lang="ru-RU" sz="1400" dirty="0" smtClean="0">
                          <a:solidFill>
                            <a:srgbClr val="002060"/>
                          </a:solidFill>
                        </a:rPr>
                        <a:t>•	сказать, что из предложенного критикующим может быть ис­правлено (сделано); </a:t>
                      </a:r>
                    </a:p>
                    <a:p>
                      <a:r>
                        <a:rPr lang="ru-RU" sz="1400" dirty="0" smtClean="0">
                          <a:solidFill>
                            <a:srgbClr val="002060"/>
                          </a:solidFill>
                        </a:rPr>
                        <a:t>•	продумать, как полученную информацию можно использовать для предотвращения других возможных недоразумений; </a:t>
                      </a:r>
                    </a:p>
                    <a:p>
                      <a:endParaRPr lang="ru-RU" sz="14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002060"/>
                          </a:solidFill>
                        </a:rPr>
                        <a:t>в случае несогласия: </a:t>
                      </a:r>
                    </a:p>
                    <a:p>
                      <a:r>
                        <a:rPr lang="ru-RU" sz="1400" dirty="0" smtClean="0">
                          <a:solidFill>
                            <a:srgbClr val="002060"/>
                          </a:solidFill>
                        </a:rPr>
                        <a:t>•	изложить </a:t>
                      </a:r>
                      <a:r>
                        <a:rPr lang="ru-RU" sz="1400" dirty="0" err="1" smtClean="0">
                          <a:solidFill>
                            <a:srgbClr val="002060"/>
                          </a:solidFill>
                        </a:rPr>
                        <a:t>контрфакты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</a:rPr>
                        <a:t> (избегая излишней эмоциональности); </a:t>
                      </a:r>
                    </a:p>
                    <a:p>
                      <a:r>
                        <a:rPr lang="ru-RU" sz="1400" dirty="0" smtClean="0">
                          <a:solidFill>
                            <a:srgbClr val="002060"/>
                          </a:solidFill>
                        </a:rPr>
                        <a:t>•	</a:t>
                      </a:r>
                      <a:r>
                        <a:rPr lang="ru-RU" sz="1400" dirty="0" err="1" smtClean="0">
                          <a:solidFill>
                            <a:srgbClr val="002060"/>
                          </a:solidFill>
                        </a:rPr>
                        <a:t>вербализовать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</a:rPr>
                        <a:t> свои чувства, используя только Я-</a:t>
                      </a:r>
                      <a:r>
                        <a:rPr lang="ru-RU" sz="1400" dirty="0" err="1" smtClean="0">
                          <a:solidFill>
                            <a:srgbClr val="002060"/>
                          </a:solidFill>
                        </a:rPr>
                        <a:t>сообщеше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</a:rPr>
                        <a:t>; </a:t>
                      </a:r>
                    </a:p>
                    <a:p>
                      <a:r>
                        <a:rPr lang="ru-RU" sz="1400" dirty="0" smtClean="0">
                          <a:solidFill>
                            <a:srgbClr val="002060"/>
                          </a:solidFill>
                        </a:rPr>
                        <a:t>•	косвенно </a:t>
                      </a:r>
                      <a:r>
                        <a:rPr lang="ru-RU" sz="1400" dirty="0" err="1" smtClean="0">
                          <a:solidFill>
                            <a:srgbClr val="002060"/>
                          </a:solidFill>
                        </a:rPr>
                        <a:t>вербализовать</a:t>
                      </a:r>
                      <a:r>
                        <a:rPr lang="ru-RU" sz="1400" dirty="0" smtClean="0">
                          <a:solidFill>
                            <a:srgbClr val="002060"/>
                          </a:solidFill>
                        </a:rPr>
                        <a:t> чувства партнера.</a:t>
                      </a:r>
                    </a:p>
                    <a:p>
                      <a:r>
                        <a:rPr lang="ru-RU" sz="1400" dirty="0" smtClean="0">
                          <a:solidFill>
                            <a:srgbClr val="002060"/>
                          </a:solidFill>
                        </a:rPr>
                        <a:t>•	взять тайм-аут: «Мне необходимо подумать над тем, что вы сказали», «Я не готов ответить на ваши слова сейчас», «Давайте вернемся к этому вопросу позже»; </a:t>
                      </a:r>
                    </a:p>
                    <a:p>
                      <a:r>
                        <a:rPr lang="ru-RU" sz="1400" dirty="0" smtClean="0">
                          <a:solidFill>
                            <a:srgbClr val="002060"/>
                          </a:solidFill>
                        </a:rPr>
                        <a:t>•	использовать юмор (не сарказм!). </a:t>
                      </a:r>
                    </a:p>
                    <a:p>
                      <a:endParaRPr lang="ru-RU" sz="14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61787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518082" y="274638"/>
            <a:ext cx="10005134" cy="4395016"/>
          </a:xfrm>
        </p:spPr>
        <p:txBody>
          <a:bodyPr>
            <a:noAutofit/>
          </a:bodyPr>
          <a:lstStyle/>
          <a:p>
            <a:pPr algn="just"/>
            <a:r>
              <a:rPr lang="ru-RU" b="1" i="1" dirty="0">
                <a:solidFill>
                  <a:schemeClr val="accent5">
                    <a:lumMod val="50000"/>
                  </a:schemeClr>
                </a:solidFill>
              </a:rPr>
              <a:t>Взаимодействие со средой будет восприниматься человеком как стрессовое в той мере, в какой он оценивает окружающую его обстановку как чреватую неприятностями, угрозами и проблемами.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5407" y="4287916"/>
            <a:ext cx="5297906" cy="202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946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24109" y="275209"/>
            <a:ext cx="9480503" cy="1629792"/>
          </a:xfrm>
        </p:spPr>
        <p:txBody>
          <a:bodyPr>
            <a:normAutofit/>
          </a:bodyPr>
          <a:lstStyle/>
          <a:p>
            <a:r>
              <a:rPr lang="ru-RU" sz="4400" b="1" i="1" dirty="0" smtClean="0">
                <a:solidFill>
                  <a:schemeClr val="accent1">
                    <a:lumMod val="75000"/>
                  </a:schemeClr>
                </a:solidFill>
              </a:rPr>
              <a:t>Стресс-менеджмент</a:t>
            </a:r>
            <a:endParaRPr lang="ru-RU" sz="44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60272" y="1376039"/>
            <a:ext cx="6444339" cy="4891274"/>
          </a:xfrm>
        </p:spPr>
        <p:txBody>
          <a:bodyPr>
            <a:normAutofit lnSpcReduction="10000"/>
          </a:bodyPr>
          <a:lstStyle/>
          <a:p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Управление временем</a:t>
            </a:r>
          </a:p>
          <a:p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Трансформация негативных установок</a:t>
            </a:r>
          </a:p>
          <a:p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Регуляция восприятия ситуации</a:t>
            </a:r>
          </a:p>
          <a:p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Завершение действий и ситуаций</a:t>
            </a:r>
          </a:p>
          <a:p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Инвентаризация стрессов</a:t>
            </a:r>
          </a:p>
          <a:p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Медитация</a:t>
            </a:r>
          </a:p>
          <a:p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Техники и приемы расслабления</a:t>
            </a:r>
          </a:p>
          <a:p>
            <a:endParaRPr lang="ru-RU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0107" y="3000653"/>
            <a:ext cx="3967100" cy="32666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82240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6656" y="328474"/>
            <a:ext cx="9737957" cy="1225118"/>
          </a:xfrm>
        </p:spPr>
        <p:txBody>
          <a:bodyPr/>
          <a:lstStyle/>
          <a:p>
            <a:r>
              <a:rPr lang="ru-RU" b="1" i="1" dirty="0" err="1" smtClean="0">
                <a:solidFill>
                  <a:srgbClr val="C00000"/>
                </a:solidFill>
              </a:rPr>
              <a:t>Дисфункциональные</a:t>
            </a:r>
            <a:r>
              <a:rPr lang="ru-RU" b="1" i="1" dirty="0" smtClean="0">
                <a:solidFill>
                  <a:srgbClr val="C00000"/>
                </a:solidFill>
              </a:rPr>
              <a:t> установки</a:t>
            </a:r>
            <a:endParaRPr lang="ru-RU" b="1" i="1" dirty="0">
              <a:solidFill>
                <a:srgbClr val="C0000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3770393"/>
              </p:ext>
            </p:extLst>
          </p:nvPr>
        </p:nvGraphicFramePr>
        <p:xfrm>
          <a:off x="1402081" y="1158240"/>
          <a:ext cx="9067800" cy="56997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08950" y="1890944"/>
            <a:ext cx="3898856" cy="2880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781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137160"/>
            <a:ext cx="8911687" cy="1767840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Стратегии </a:t>
            </a:r>
            <a:r>
              <a:rPr lang="ru-RU" b="1" i="1" dirty="0" err="1" smtClean="0">
                <a:solidFill>
                  <a:srgbClr val="C00000"/>
                </a:solidFill>
              </a:rPr>
              <a:t>совладания</a:t>
            </a:r>
            <a:r>
              <a:rPr lang="ru-RU" b="1" i="1" dirty="0" smtClean="0">
                <a:solidFill>
                  <a:srgbClr val="C00000"/>
                </a:solidFill>
              </a:rPr>
              <a:t> со стрессом</a:t>
            </a:r>
            <a:endParaRPr lang="ru-RU" b="1" i="1" dirty="0">
              <a:solidFill>
                <a:srgbClr val="C0000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0474846"/>
              </p:ext>
            </p:extLst>
          </p:nvPr>
        </p:nvGraphicFramePr>
        <p:xfrm>
          <a:off x="1798320" y="929640"/>
          <a:ext cx="9706292" cy="57607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47583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1439850"/>
          </a:xfrm>
        </p:spPr>
        <p:txBody>
          <a:bodyPr>
            <a:normAutofit/>
          </a:bodyPr>
          <a:lstStyle/>
          <a:p>
            <a:r>
              <a:rPr lang="ru-RU" sz="4800" b="1" dirty="0">
                <a:solidFill>
                  <a:srgbClr val="00B050"/>
                </a:solidFill>
              </a:rPr>
              <a:t>Конфронтация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171977" y="2071678"/>
            <a:ext cx="10560677" cy="457203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3200" i="1" dirty="0" smtClean="0"/>
              <a:t>	</a:t>
            </a:r>
            <a:r>
              <a:rPr lang="ru-RU" sz="3200" b="1" i="1" dirty="0" smtClean="0">
                <a:solidFill>
                  <a:srgbClr val="002060"/>
                </a:solidFill>
              </a:rPr>
              <a:t>Положительные стороны:</a:t>
            </a:r>
            <a:r>
              <a:rPr lang="ru-RU" sz="3200" b="1" dirty="0" smtClean="0">
                <a:solidFill>
                  <a:srgbClr val="002060"/>
                </a:solidFill>
              </a:rPr>
              <a:t> </a:t>
            </a:r>
            <a:r>
              <a:rPr lang="ru-RU" sz="3200" b="1" dirty="0" smtClean="0"/>
              <a:t>возможность активного противостояния трудностям и </a:t>
            </a:r>
            <a:r>
              <a:rPr lang="ru-RU" sz="3200" b="1" dirty="0" err="1" smtClean="0"/>
              <a:t>стрессогенному</a:t>
            </a:r>
            <a:r>
              <a:rPr lang="ru-RU" sz="3200" b="1" dirty="0" smtClean="0"/>
              <a:t> воздействию.</a:t>
            </a:r>
          </a:p>
          <a:p>
            <a:pPr>
              <a:buNone/>
            </a:pPr>
            <a:endParaRPr lang="ru-RU" sz="3200" b="1" dirty="0" smtClean="0"/>
          </a:p>
          <a:p>
            <a:pPr>
              <a:buNone/>
            </a:pPr>
            <a:r>
              <a:rPr lang="ru-RU" sz="3200" b="1" i="1" dirty="0" smtClean="0"/>
              <a:t>	</a:t>
            </a:r>
            <a:r>
              <a:rPr lang="ru-RU" sz="3200" b="1" i="1" dirty="0" smtClean="0">
                <a:solidFill>
                  <a:srgbClr val="002060"/>
                </a:solidFill>
              </a:rPr>
              <a:t>Отрицательные стороны: </a:t>
            </a:r>
            <a:r>
              <a:rPr lang="ru-RU" sz="3200" b="1" dirty="0" smtClean="0"/>
              <a:t>высокая </a:t>
            </a:r>
            <a:r>
              <a:rPr lang="ru-RU" sz="3200" b="1" dirty="0" err="1" smtClean="0"/>
              <a:t>конфликтогенность</a:t>
            </a:r>
            <a:r>
              <a:rPr lang="ru-RU" sz="3200" b="1" dirty="0" smtClean="0"/>
              <a:t>, недостаточная целенаправленность и обоснованность поведения. </a:t>
            </a:r>
          </a:p>
        </p:txBody>
      </p:sp>
    </p:spTree>
    <p:extLst>
      <p:ext uri="{BB962C8B-B14F-4D97-AF65-F5344CB8AC3E}">
        <p14:creationId xmlns:p14="http://schemas.microsoft.com/office/powerpoint/2010/main" val="9871638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err="1">
                <a:solidFill>
                  <a:srgbClr val="00B050"/>
                </a:solidFill>
              </a:rPr>
              <a:t>Дистанцирование</a:t>
            </a:r>
            <a:endParaRPr lang="ru-RU" sz="4800" b="1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81157" y="1600200"/>
            <a:ext cx="9748465" cy="511494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i="1" dirty="0" smtClean="0"/>
              <a:t>	</a:t>
            </a:r>
            <a:r>
              <a:rPr lang="ru-RU" sz="2800" b="1" i="1" dirty="0" smtClean="0">
                <a:solidFill>
                  <a:srgbClr val="002060"/>
                </a:solidFill>
              </a:rPr>
              <a:t>Положительные стороны: </a:t>
            </a:r>
            <a:r>
              <a:rPr lang="ru-RU" sz="2800" b="1" dirty="0" smtClean="0"/>
              <a:t>возможность снижения субъективной значимости трудноразрешимых ситуаций и предотвращения интенсивных эмоциональных реакций на фрустрацию.</a:t>
            </a:r>
            <a:r>
              <a:rPr lang="ru-RU" sz="2800" b="1" i="1" dirty="0" smtClean="0"/>
              <a:t> </a:t>
            </a:r>
          </a:p>
          <a:p>
            <a:pPr>
              <a:buNone/>
            </a:pPr>
            <a:endParaRPr lang="ru-RU" sz="2800" b="1" dirty="0" smtClean="0"/>
          </a:p>
          <a:p>
            <a:pPr>
              <a:buNone/>
            </a:pPr>
            <a:r>
              <a:rPr lang="ru-RU" sz="2800" b="1" i="1" dirty="0" smtClean="0"/>
              <a:t>	</a:t>
            </a:r>
            <a:r>
              <a:rPr lang="ru-RU" sz="2800" b="1" i="1" dirty="0" smtClean="0">
                <a:solidFill>
                  <a:srgbClr val="002060"/>
                </a:solidFill>
              </a:rPr>
              <a:t>Отрицательные стороны: </a:t>
            </a:r>
            <a:r>
              <a:rPr lang="ru-RU" sz="2800" b="1" dirty="0" smtClean="0"/>
              <a:t>вероятность обесценивания собственных переживаний, недостаточно серьезного отношения к ситуациям, требующим разрешения.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7928371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>
                <a:solidFill>
                  <a:srgbClr val="00B050"/>
                </a:solidFill>
              </a:rPr>
              <a:t>Самоконтроль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16676" y="2133600"/>
            <a:ext cx="10087936" cy="3777622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i="1" dirty="0" smtClean="0"/>
              <a:t>	</a:t>
            </a:r>
            <a:r>
              <a:rPr lang="ru-RU" sz="2800" b="1" i="1" dirty="0" smtClean="0">
                <a:solidFill>
                  <a:srgbClr val="002060"/>
                </a:solidFill>
              </a:rPr>
              <a:t>Положительные стороны: </a:t>
            </a:r>
            <a:r>
              <a:rPr lang="ru-RU" sz="2800" b="1" dirty="0" smtClean="0"/>
              <a:t>возможность избегания </a:t>
            </a:r>
            <a:r>
              <a:rPr lang="ru-RU" sz="2800" b="1" dirty="0" err="1" smtClean="0"/>
              <a:t>эмоциогенных</a:t>
            </a:r>
            <a:r>
              <a:rPr lang="ru-RU" sz="2800" b="1" dirty="0" smtClean="0"/>
              <a:t> импульсивных поступков, преобладание рационального подхода к проблемным ситуациям. </a:t>
            </a:r>
          </a:p>
          <a:p>
            <a:endParaRPr lang="ru-RU" sz="2800" b="1" dirty="0" smtClean="0"/>
          </a:p>
          <a:p>
            <a:pPr>
              <a:buNone/>
            </a:pPr>
            <a:r>
              <a:rPr lang="ru-RU" sz="2800" b="1" i="1" dirty="0" smtClean="0"/>
              <a:t>	</a:t>
            </a:r>
            <a:r>
              <a:rPr lang="ru-RU" sz="2800" b="1" i="1" dirty="0" smtClean="0">
                <a:solidFill>
                  <a:srgbClr val="002060"/>
                </a:solidFill>
              </a:rPr>
              <a:t>Отрицательные стороны: </a:t>
            </a:r>
            <a:r>
              <a:rPr lang="ru-RU" sz="2800" b="1" dirty="0" smtClean="0"/>
              <a:t>проявления скрытности, трудности выражения личных переживаний, потребностей и желаний, </a:t>
            </a:r>
            <a:r>
              <a:rPr lang="ru-RU" sz="2800" b="1" dirty="0" err="1" smtClean="0"/>
              <a:t>сверхконтроль</a:t>
            </a:r>
            <a:r>
              <a:rPr lang="ru-RU" sz="2800" b="1" dirty="0" smtClean="0"/>
              <a:t> поведения.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61929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1582726"/>
          </a:xfrm>
        </p:spPr>
        <p:txBody>
          <a:bodyPr>
            <a:normAutofit/>
          </a:bodyPr>
          <a:lstStyle/>
          <a:p>
            <a:r>
              <a:rPr lang="ru-RU" sz="4800" b="1" dirty="0">
                <a:solidFill>
                  <a:srgbClr val="00B050"/>
                </a:solidFill>
              </a:rPr>
              <a:t>Поиск социальной поддержки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81200" y="2071678"/>
            <a:ext cx="9468118" cy="464347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i="1" dirty="0" smtClean="0"/>
              <a:t>	</a:t>
            </a:r>
            <a:r>
              <a:rPr lang="ru-RU" sz="2800" b="1" i="1" dirty="0" smtClean="0">
                <a:solidFill>
                  <a:srgbClr val="002060"/>
                </a:solidFill>
              </a:rPr>
              <a:t>Положительные стороны: </a:t>
            </a:r>
            <a:r>
              <a:rPr lang="ru-RU" sz="2800" b="1" dirty="0" smtClean="0"/>
              <a:t>возможность использования внешних ресурсов для разрешения проблемной ситуации. </a:t>
            </a:r>
          </a:p>
          <a:p>
            <a:pPr>
              <a:buNone/>
            </a:pPr>
            <a:endParaRPr lang="ru-RU" sz="2800" b="1" dirty="0" smtClean="0"/>
          </a:p>
          <a:p>
            <a:pPr>
              <a:buNone/>
            </a:pPr>
            <a:r>
              <a:rPr lang="ru-RU" sz="2800" b="1" i="1" dirty="0" smtClean="0"/>
              <a:t>	</a:t>
            </a:r>
            <a:r>
              <a:rPr lang="ru-RU" sz="2800" b="1" i="1" dirty="0" smtClean="0">
                <a:solidFill>
                  <a:srgbClr val="002060"/>
                </a:solidFill>
              </a:rPr>
              <a:t>Отрицательные стороны: </a:t>
            </a:r>
            <a:r>
              <a:rPr lang="ru-RU" sz="2800" b="1" dirty="0" smtClean="0"/>
              <a:t>возможность формирования зависимой позиции и/или чрезмерных ожиданий по отношению к окружающим.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985827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>
                <a:solidFill>
                  <a:srgbClr val="00B050"/>
                </a:solidFill>
              </a:rPr>
              <a:t>Принятие ответственности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62130" y="2000241"/>
            <a:ext cx="10148552" cy="4125923"/>
          </a:xfrm>
        </p:spPr>
        <p:txBody>
          <a:bodyPr/>
          <a:lstStyle/>
          <a:p>
            <a:pPr>
              <a:buNone/>
            </a:pPr>
            <a:r>
              <a:rPr lang="ru-RU" i="1" dirty="0" smtClean="0"/>
              <a:t>	</a:t>
            </a:r>
            <a:r>
              <a:rPr lang="ru-RU" sz="3200" b="1" i="1" dirty="0" smtClean="0">
                <a:solidFill>
                  <a:srgbClr val="002060"/>
                </a:solidFill>
              </a:rPr>
              <a:t>Положительные стороны: </a:t>
            </a:r>
            <a:r>
              <a:rPr lang="ru-RU" sz="3200" b="1" dirty="0" smtClean="0"/>
              <a:t>возможность понимания личной роли в возникновении актуальных трудностей.</a:t>
            </a:r>
          </a:p>
          <a:p>
            <a:endParaRPr lang="ru-RU" sz="3200" b="1" dirty="0" smtClean="0"/>
          </a:p>
          <a:p>
            <a:pPr>
              <a:buNone/>
            </a:pPr>
            <a:r>
              <a:rPr lang="ru-RU" sz="3200" b="1" i="1" dirty="0" smtClean="0"/>
              <a:t>	</a:t>
            </a:r>
            <a:r>
              <a:rPr lang="ru-RU" sz="3200" b="1" i="1" dirty="0" smtClean="0">
                <a:solidFill>
                  <a:srgbClr val="002060"/>
                </a:solidFill>
              </a:rPr>
              <a:t>Отрицательные стороны: </a:t>
            </a:r>
            <a:r>
              <a:rPr lang="ru-RU" sz="3200" b="1" dirty="0" smtClean="0"/>
              <a:t>риск необоснованной самокритики.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821379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>
                <a:solidFill>
                  <a:srgbClr val="00B050"/>
                </a:solidFill>
              </a:rPr>
              <a:t>Бегство-избегание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81200" y="1600200"/>
            <a:ext cx="9287814" cy="504351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i="1" dirty="0" smtClean="0"/>
              <a:t>	</a:t>
            </a:r>
            <a:r>
              <a:rPr lang="ru-RU" sz="2800" b="1" i="1" dirty="0" smtClean="0">
                <a:solidFill>
                  <a:srgbClr val="002060"/>
                </a:solidFill>
              </a:rPr>
              <a:t>Положительные стороны: </a:t>
            </a:r>
            <a:r>
              <a:rPr lang="ru-RU" sz="2800" b="1" dirty="0" smtClean="0"/>
              <a:t>возможность быстрого снижения эмоционального напряжения в ситуации стресса. </a:t>
            </a:r>
          </a:p>
          <a:p>
            <a:pPr>
              <a:buNone/>
            </a:pPr>
            <a:endParaRPr lang="ru-RU" sz="2800" b="1" dirty="0" smtClean="0"/>
          </a:p>
          <a:p>
            <a:pPr>
              <a:buNone/>
            </a:pPr>
            <a:r>
              <a:rPr lang="ru-RU" sz="2800" b="1" i="1" dirty="0" smtClean="0"/>
              <a:t>	</a:t>
            </a:r>
            <a:r>
              <a:rPr lang="ru-RU" sz="2800" b="1" i="1" dirty="0" smtClean="0">
                <a:solidFill>
                  <a:srgbClr val="002060"/>
                </a:solidFill>
              </a:rPr>
              <a:t>Отрицательные стороны: </a:t>
            </a:r>
            <a:r>
              <a:rPr lang="ru-RU" sz="2800" b="1" dirty="0" smtClean="0"/>
              <a:t>невозможность разрешения проблемы, вероятность накопления трудностей, краткосрочный эффект предпринимаемых действий по снижению эмоционального дискомфорта.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0778476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151128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B050"/>
                </a:solidFill>
              </a:rPr>
              <a:t>Планирование решения проблемы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81199" y="2214554"/>
            <a:ext cx="9480997" cy="450059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i="1" dirty="0" smtClean="0"/>
              <a:t>	</a:t>
            </a:r>
            <a:r>
              <a:rPr lang="ru-RU" sz="2800" b="1" i="1" dirty="0" smtClean="0">
                <a:solidFill>
                  <a:srgbClr val="002060"/>
                </a:solidFill>
              </a:rPr>
              <a:t>Положительные стороны: </a:t>
            </a:r>
            <a:r>
              <a:rPr lang="ru-RU" sz="2800" b="1" dirty="0" smtClean="0"/>
              <a:t>возможность целенаправленного и планомерного разрешения проблемной ситуации.</a:t>
            </a:r>
          </a:p>
          <a:p>
            <a:pPr>
              <a:buNone/>
            </a:pPr>
            <a:r>
              <a:rPr lang="ru-RU" sz="2800" b="1" dirty="0" smtClean="0"/>
              <a:t> </a:t>
            </a:r>
          </a:p>
          <a:p>
            <a:pPr>
              <a:buNone/>
            </a:pPr>
            <a:r>
              <a:rPr lang="ru-RU" sz="2800" b="1" i="1" dirty="0" smtClean="0"/>
              <a:t>	</a:t>
            </a:r>
            <a:r>
              <a:rPr lang="ru-RU" sz="2800" b="1" i="1" dirty="0" smtClean="0">
                <a:solidFill>
                  <a:srgbClr val="002060"/>
                </a:solidFill>
              </a:rPr>
              <a:t>Отрицательные стороны: </a:t>
            </a:r>
            <a:r>
              <a:rPr lang="ru-RU" sz="2800" b="1" dirty="0" smtClean="0"/>
              <a:t>вероятность чрезмерной рациональности, недостаточной эмоциональности, интуитивности и спонтанности в поведении. </a:t>
            </a:r>
          </a:p>
        </p:txBody>
      </p:sp>
    </p:spTree>
    <p:extLst>
      <p:ext uri="{BB962C8B-B14F-4D97-AF65-F5344CB8AC3E}">
        <p14:creationId xmlns:p14="http://schemas.microsoft.com/office/powerpoint/2010/main" val="16567407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800" b="1" dirty="0">
                <a:solidFill>
                  <a:srgbClr val="00B050"/>
                </a:solidFill>
              </a:rPr>
              <a:t>Положительная переоценка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81200" y="1785927"/>
            <a:ext cx="9171904" cy="434023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i="1" dirty="0" smtClean="0"/>
              <a:t>	</a:t>
            </a:r>
            <a:r>
              <a:rPr lang="ru-RU" sz="3200" b="1" i="1" dirty="0" smtClean="0">
                <a:solidFill>
                  <a:srgbClr val="002060"/>
                </a:solidFill>
              </a:rPr>
              <a:t>Положительные стороны: </a:t>
            </a:r>
            <a:r>
              <a:rPr lang="ru-RU" sz="3200" b="1" dirty="0" smtClean="0"/>
              <a:t>возможность личностного роста в процессе преодоления проблемной ситуации. </a:t>
            </a:r>
          </a:p>
          <a:p>
            <a:pPr>
              <a:buNone/>
            </a:pPr>
            <a:endParaRPr lang="ru-RU" sz="3200" b="1" dirty="0" smtClean="0"/>
          </a:p>
          <a:p>
            <a:pPr>
              <a:buNone/>
            </a:pPr>
            <a:r>
              <a:rPr lang="ru-RU" sz="3200" b="1" i="1" dirty="0" smtClean="0"/>
              <a:t>	</a:t>
            </a:r>
            <a:r>
              <a:rPr lang="ru-RU" sz="3200" b="1" i="1" dirty="0" smtClean="0">
                <a:solidFill>
                  <a:srgbClr val="002060"/>
                </a:solidFill>
              </a:rPr>
              <a:t>Отрицательные стороны: </a:t>
            </a:r>
            <a:r>
              <a:rPr lang="ru-RU" sz="3200" b="1" dirty="0" smtClean="0"/>
              <a:t>возможность недооценки практических возможностей разрешения ситуации.</a:t>
            </a:r>
          </a:p>
        </p:txBody>
      </p:sp>
    </p:spTree>
    <p:extLst>
      <p:ext uri="{BB962C8B-B14F-4D97-AF65-F5344CB8AC3E}">
        <p14:creationId xmlns:p14="http://schemas.microsoft.com/office/powerpoint/2010/main" val="14120525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8760" y="243840"/>
            <a:ext cx="9995853" cy="1645920"/>
          </a:xfrm>
        </p:spPr>
        <p:txBody>
          <a:bodyPr>
            <a:normAutofit fontScale="90000"/>
          </a:bodyPr>
          <a:lstStyle/>
          <a:p>
            <a:r>
              <a:rPr lang="ru-RU" b="1" i="1" dirty="0">
                <a:solidFill>
                  <a:srgbClr val="C00000"/>
                </a:solidFill>
              </a:rPr>
              <a:t>Когда чужая депрессия затягивает </a:t>
            </a:r>
            <a:r>
              <a:rPr lang="ru-RU" b="1" i="1" dirty="0" smtClean="0">
                <a:solidFill>
                  <a:srgbClr val="C00000"/>
                </a:solidFill>
              </a:rPr>
              <a:t>нас…</a:t>
            </a:r>
            <a:r>
              <a:rPr lang="ru-RU" b="1" i="1" dirty="0" smtClean="0">
                <a:solidFill>
                  <a:srgbClr val="002060"/>
                </a:solidFill>
              </a:rPr>
              <a:t/>
            </a:r>
            <a:br>
              <a:rPr lang="ru-RU" b="1" i="1" dirty="0" smtClean="0">
                <a:solidFill>
                  <a:srgbClr val="002060"/>
                </a:solidFill>
              </a:rPr>
            </a:br>
            <a:r>
              <a:rPr lang="ru-RU" b="1" i="1" dirty="0">
                <a:solidFill>
                  <a:srgbClr val="002060"/>
                </a:solidFill>
              </a:rPr>
              <a:t> </a:t>
            </a:r>
            <a:r>
              <a:rPr lang="ru-RU" b="1" i="1" dirty="0" smtClean="0">
                <a:solidFill>
                  <a:srgbClr val="002060"/>
                </a:solidFill>
              </a:rPr>
              <a:t>      Депрессия </a:t>
            </a:r>
            <a:br>
              <a:rPr lang="ru-RU" b="1" i="1" dirty="0" smtClean="0">
                <a:solidFill>
                  <a:srgbClr val="002060"/>
                </a:solidFill>
              </a:rPr>
            </a:br>
            <a:r>
              <a:rPr lang="ru-RU" b="1" i="1" dirty="0" smtClean="0">
                <a:solidFill>
                  <a:srgbClr val="002060"/>
                </a:solidFill>
              </a:rPr>
              <a:t>                                        стресс</a:t>
            </a:r>
            <a:endParaRPr lang="ru-RU" b="1" i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51560" y="1905000"/>
            <a:ext cx="10605452" cy="4663440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500" b="1" dirty="0" smtClean="0"/>
              <a:t> </a:t>
            </a:r>
            <a:r>
              <a:rPr lang="ru-RU" sz="2500" b="1" dirty="0"/>
              <a:t>Покажите </a:t>
            </a:r>
            <a:r>
              <a:rPr lang="ru-RU" sz="2500" b="1" dirty="0" smtClean="0"/>
              <a:t>человеку </a:t>
            </a:r>
            <a:r>
              <a:rPr lang="ru-RU" sz="2500" b="1" dirty="0"/>
              <a:t>своё участие и понимание его эмоционального и умственного состояния.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500" b="1" dirty="0" smtClean="0"/>
              <a:t> </a:t>
            </a:r>
            <a:r>
              <a:rPr lang="ru-RU" sz="2500" b="1" dirty="0"/>
              <a:t>Освободите его от принятия важных решений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500" b="1" dirty="0" smtClean="0"/>
              <a:t> </a:t>
            </a:r>
            <a:r>
              <a:rPr lang="ru-RU" sz="2500" b="1" dirty="0"/>
              <a:t>Ведите себя с ним спокойно, ровно и уверенно.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500" b="1" dirty="0" smtClean="0"/>
              <a:t> </a:t>
            </a:r>
            <a:r>
              <a:rPr lang="ru-RU" sz="2500" b="1" dirty="0"/>
              <a:t>Поддерживайте его в выполнении необходимых жизненных функций, мягко подводите его к осознанию необходимости продолжать свою жизнь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500" b="1" dirty="0" smtClean="0"/>
              <a:t> </a:t>
            </a:r>
            <a:r>
              <a:rPr lang="ru-RU" sz="2500" b="1" dirty="0"/>
              <a:t>При этом обращайте его внимание на все, что тому удаётся сделать самому, но без лишних радостных интонаций. И будьте готовы, что он в раз их обесценит!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500" b="1" dirty="0" smtClean="0"/>
              <a:t> </a:t>
            </a:r>
            <a:r>
              <a:rPr lang="ru-RU" sz="2500" b="1" dirty="0"/>
              <a:t>Если человек начинает проявлять свои творческие наклонности — поощрите это и помогите ему, если у него появится такое желание.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Не равно 3"/>
          <p:cNvSpPr/>
          <p:nvPr/>
        </p:nvSpPr>
        <p:spPr>
          <a:xfrm>
            <a:off x="5090160" y="944880"/>
            <a:ext cx="929640" cy="472440"/>
          </a:xfrm>
          <a:prstGeom prst="mathNot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34340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221942"/>
            <a:ext cx="8911687" cy="1074198"/>
          </a:xfrm>
        </p:spPr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</a:rPr>
              <a:t>Инвентаризация стрессов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09204" y="1038688"/>
            <a:ext cx="9188388" cy="5450890"/>
          </a:xfrm>
        </p:spPr>
        <p:txBody>
          <a:bodyPr>
            <a:noAutofit/>
          </a:bodyPr>
          <a:lstStyle/>
          <a:p>
            <a:pPr lvl="0"/>
            <a:r>
              <a:rPr lang="ru-RU" sz="2400" b="1" dirty="0"/>
              <a:t>Составить перечень причин, вызывающих стресс. Причины должны быть предельно конкретны.</a:t>
            </a:r>
          </a:p>
          <a:p>
            <a:pPr lvl="0">
              <a:buNone/>
            </a:pPr>
            <a:endParaRPr lang="ru-RU" sz="2400" b="1" dirty="0"/>
          </a:p>
          <a:p>
            <a:pPr lvl="0"/>
            <a:r>
              <a:rPr lang="ru-RU" sz="2400" b="1" dirty="0" err="1"/>
              <a:t>Проранжировать</a:t>
            </a:r>
            <a:r>
              <a:rPr lang="ru-RU" sz="2400" b="1" dirty="0"/>
              <a:t> причины от вызывающих наибольшее напряжение до вызывающих наименьшее напряжение.</a:t>
            </a:r>
          </a:p>
          <a:p>
            <a:pPr lvl="0"/>
            <a:r>
              <a:rPr lang="ru-RU" sz="2400" b="1" dirty="0" smtClean="0"/>
              <a:t>Отнести </a:t>
            </a:r>
            <a:r>
              <a:rPr lang="ru-RU" sz="2400" b="1" dirty="0"/>
              <a:t>стрессоры к одной из групп:</a:t>
            </a:r>
          </a:p>
          <a:p>
            <a:pPr lvl="1">
              <a:buFont typeface="Wingdings" pitchFamily="2" charset="2"/>
              <a:buChar char="Ø"/>
            </a:pPr>
            <a:r>
              <a:rPr lang="ru-RU" sz="2400" b="1" dirty="0">
                <a:solidFill>
                  <a:srgbClr val="00B050"/>
                </a:solidFill>
              </a:rPr>
              <a:t>Немедленное действие – с ними можно сделать что-то прямо сейчас.</a:t>
            </a:r>
          </a:p>
          <a:p>
            <a:pPr lvl="1">
              <a:buFont typeface="Wingdings" pitchFamily="2" charset="2"/>
              <a:buChar char="Ø"/>
            </a:pPr>
            <a:r>
              <a:rPr lang="ru-RU" sz="2400" b="1" dirty="0">
                <a:solidFill>
                  <a:srgbClr val="0070C0"/>
                </a:solidFill>
              </a:rPr>
              <a:t>Будущее действие.</a:t>
            </a:r>
          </a:p>
          <a:p>
            <a:pPr lvl="1">
              <a:buFont typeface="Wingdings" pitchFamily="2" charset="2"/>
              <a:buChar char="Ø"/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Игнорирование или адаптация – эти стрессоры не ясно как, или невозможно устранить.</a:t>
            </a:r>
          </a:p>
        </p:txBody>
      </p:sp>
    </p:spTree>
    <p:extLst>
      <p:ext uri="{BB962C8B-B14F-4D97-AF65-F5344CB8AC3E}">
        <p14:creationId xmlns:p14="http://schemas.microsoft.com/office/powerpoint/2010/main" val="158150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796908"/>
          </a:xfrm>
        </p:spPr>
        <p:txBody>
          <a:bodyPr>
            <a:normAutofit/>
          </a:bodyPr>
          <a:lstStyle/>
          <a:p>
            <a:pPr algn="l"/>
            <a:r>
              <a:rPr lang="ru-RU" sz="3200" b="1" dirty="0">
                <a:solidFill>
                  <a:srgbClr val="00B050"/>
                </a:solidFill>
              </a:rPr>
              <a:t>По каждому стрессору: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81200" y="1357298"/>
            <a:ext cx="8229600" cy="5286412"/>
          </a:xfrm>
        </p:spPr>
        <p:txBody>
          <a:bodyPr>
            <a:normAutofit/>
          </a:bodyPr>
          <a:lstStyle/>
          <a:p>
            <a:pPr lvl="0"/>
            <a:r>
              <a:rPr lang="ru-RU" sz="2800" b="1" dirty="0"/>
              <a:t>Придумать минимальное действие, которое я могу сделать.</a:t>
            </a:r>
          </a:p>
          <a:p>
            <a:pPr lvl="0">
              <a:buNone/>
            </a:pPr>
            <a:endParaRPr lang="ru-RU" sz="2800" b="1" dirty="0"/>
          </a:p>
          <a:p>
            <a:pPr lvl="0"/>
            <a:r>
              <a:rPr lang="ru-RU" sz="2800" b="1" dirty="0"/>
              <a:t>Подумать о том, что из имеющихся ресурсов может помочь.</a:t>
            </a:r>
          </a:p>
          <a:p>
            <a:pPr lvl="0"/>
            <a:endParaRPr lang="ru-RU" sz="2800" b="1" dirty="0"/>
          </a:p>
          <a:p>
            <a:pPr lvl="0"/>
            <a:r>
              <a:rPr lang="ru-RU" sz="2800" b="1" dirty="0"/>
              <a:t>Подумать о группе поддержки.</a:t>
            </a:r>
          </a:p>
          <a:p>
            <a:pPr lvl="0">
              <a:buNone/>
            </a:pPr>
            <a:endParaRPr lang="ru-RU" sz="2800" b="1" dirty="0"/>
          </a:p>
          <a:p>
            <a:pPr lvl="0"/>
            <a:r>
              <a:rPr lang="ru-RU" sz="2800" b="1" dirty="0"/>
              <a:t>Подумать о том, какие навыки необходимо развить.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09094" y="3684233"/>
            <a:ext cx="3403412" cy="207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054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B050"/>
                </a:solidFill>
              </a:rPr>
              <a:t>Благодарность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1738282" y="1600201"/>
            <a:ext cx="5072098" cy="4525963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  <a:buNone/>
            </a:pPr>
            <a:r>
              <a:rPr lang="ru-RU" dirty="0" smtClean="0"/>
              <a:t>	</a:t>
            </a:r>
            <a:r>
              <a:rPr lang="ru-RU" sz="2400" b="1" dirty="0"/>
              <a:t>Каждый вечер вспоминайте не меньше пяти событий (дел, ситуаций), за которые вы можете себя поблагодарить. </a:t>
            </a:r>
          </a:p>
          <a:p>
            <a:pPr>
              <a:lnSpc>
                <a:spcPct val="150000"/>
              </a:lnSpc>
              <a:buNone/>
            </a:pPr>
            <a:endParaRPr lang="ru-RU" sz="1000" b="1" dirty="0"/>
          </a:p>
          <a:p>
            <a:pPr>
              <a:lnSpc>
                <a:spcPct val="150000"/>
              </a:lnSpc>
              <a:buNone/>
            </a:pPr>
            <a:r>
              <a:rPr lang="ru-RU" sz="2400" b="1" dirty="0"/>
              <a:t>	За каждое скажите себе: «Спасибо!» или «Ты молодец!»</a:t>
            </a:r>
          </a:p>
        </p:txBody>
      </p:sp>
      <p:pic>
        <p:nvPicPr>
          <p:cNvPr id="3" name="Объект 2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665022" y="1600201"/>
            <a:ext cx="4313238" cy="323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252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63783" y="2496510"/>
            <a:ext cx="1033549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solidFill>
                  <a:srgbClr val="002060"/>
                </a:solidFill>
              </a:rPr>
              <a:t>Учебно-исследовательский центр МФП</a:t>
            </a:r>
            <a:br>
              <a:rPr lang="ru-RU" sz="2400" b="1" i="1" dirty="0">
                <a:solidFill>
                  <a:srgbClr val="002060"/>
                </a:solidFill>
              </a:rPr>
            </a:br>
            <a:r>
              <a:rPr lang="ru-RU" sz="2400" b="1" i="1" dirty="0">
                <a:solidFill>
                  <a:srgbClr val="002060"/>
                </a:solidFill>
              </a:rPr>
              <a:t>отдел социально-психологической подготовки </a:t>
            </a:r>
            <a:r>
              <a:rPr lang="ru-RU" sz="2400" b="1" i="1" dirty="0" smtClean="0">
                <a:solidFill>
                  <a:srgbClr val="002060"/>
                </a:solidFill>
              </a:rPr>
              <a:t>кадров</a:t>
            </a:r>
          </a:p>
          <a:p>
            <a:pPr algn="ctr"/>
            <a:r>
              <a:rPr lang="ru-RU" sz="2400" b="1" i="1" dirty="0">
                <a:solidFill>
                  <a:srgbClr val="002060"/>
                </a:solidFill>
              </a:rPr>
              <a:t>п</a:t>
            </a:r>
            <a:r>
              <a:rPr lang="ru-RU" sz="2400" b="1" i="1" dirty="0" smtClean="0">
                <a:solidFill>
                  <a:srgbClr val="002060"/>
                </a:solidFill>
              </a:rPr>
              <a:t>сихолог-консультант – Шальнова Алла Алексеевна</a:t>
            </a:r>
            <a:endParaRPr lang="ru-RU" sz="2400" b="1" i="1" dirty="0">
              <a:solidFill>
                <a:srgbClr val="002060"/>
              </a:solidFill>
            </a:endParaRPr>
          </a:p>
          <a:p>
            <a:pPr algn="ctr"/>
            <a:endParaRPr lang="ru-RU" sz="2400" b="1" i="1" dirty="0">
              <a:solidFill>
                <a:srgbClr val="002060"/>
              </a:solidFill>
            </a:endParaRPr>
          </a:p>
          <a:p>
            <a:pPr algn="ctr"/>
            <a:r>
              <a:rPr lang="ru-RU" sz="2400" b="1" i="1" dirty="0">
                <a:solidFill>
                  <a:srgbClr val="002060"/>
                </a:solidFill>
              </a:rPr>
              <a:t>www.yic-mfp.ru</a:t>
            </a:r>
          </a:p>
          <a:p>
            <a:pPr algn="ctr"/>
            <a:r>
              <a:rPr lang="ru-RU" sz="2400" b="1" i="1" dirty="0">
                <a:solidFill>
                  <a:srgbClr val="002060"/>
                </a:solidFill>
              </a:rPr>
              <a:t> г. Москва, ул. </a:t>
            </a:r>
            <a:r>
              <a:rPr lang="ru-RU" sz="2400" b="1" i="1" dirty="0" err="1">
                <a:solidFill>
                  <a:srgbClr val="002060"/>
                </a:solidFill>
              </a:rPr>
              <a:t>Маломосковская</a:t>
            </a:r>
            <a:r>
              <a:rPr lang="ru-RU" sz="2400" b="1" i="1" dirty="0">
                <a:solidFill>
                  <a:srgbClr val="002060"/>
                </a:solidFill>
              </a:rPr>
              <a:t>, д. 10 </a:t>
            </a:r>
          </a:p>
          <a:p>
            <a:pPr algn="ctr"/>
            <a:r>
              <a:rPr lang="ru-RU" sz="2400" b="1" i="1" smtClean="0">
                <a:solidFill>
                  <a:srgbClr val="002060"/>
                </a:solidFill>
              </a:rPr>
              <a:t>psiholog@yic-mfp.ru</a:t>
            </a:r>
          </a:p>
          <a:p>
            <a:pPr algn="ctr"/>
            <a:r>
              <a:rPr lang="ru-RU" sz="2400" b="1" i="1" smtClean="0">
                <a:solidFill>
                  <a:srgbClr val="002060"/>
                </a:solidFill>
              </a:rPr>
              <a:t>+</a:t>
            </a:r>
            <a:r>
              <a:rPr lang="ru-RU" sz="2400" b="1" i="1" dirty="0">
                <a:solidFill>
                  <a:srgbClr val="002060"/>
                </a:solidFill>
              </a:rPr>
              <a:t>7 (495) 683-77-01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017" y="462280"/>
            <a:ext cx="6262255" cy="1269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1411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657</TotalTime>
  <Words>618</Words>
  <Application>Microsoft Office PowerPoint</Application>
  <PresentationFormat>Широкоэкранный</PresentationFormat>
  <Paragraphs>172</Paragraphs>
  <Slides>31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7" baseType="lpstr">
      <vt:lpstr>Arial</vt:lpstr>
      <vt:lpstr>Calibri</vt:lpstr>
      <vt:lpstr>Century Gothic</vt:lpstr>
      <vt:lpstr>Wingdings</vt:lpstr>
      <vt:lpstr>Wingdings 3</vt:lpstr>
      <vt:lpstr>Легкий дым</vt:lpstr>
      <vt:lpstr>Повышение стрессоустойчивости</vt:lpstr>
      <vt:lpstr>Презентация PowerPoint</vt:lpstr>
      <vt:lpstr>Ваше текущее состояние</vt:lpstr>
      <vt:lpstr>Стресс — это состояние эмоционального и физического напряжения, которое возникает в определенных ситуациях, которые характеризуются как трудные и                 неподвластные.</vt:lpstr>
      <vt:lpstr>Естественное течение стресса</vt:lpstr>
      <vt:lpstr>Стресс у современного человека</vt:lpstr>
      <vt:lpstr>Фазы протекания стрессовой реакции</vt:lpstr>
      <vt:lpstr>«Нормальный» стресс</vt:lpstr>
      <vt:lpstr> Гормон стресса (кортизол) в несколько раз дольше держится в организме, чем различные гормоны счастья. </vt:lpstr>
      <vt:lpstr>Возрастной кризис</vt:lpstr>
      <vt:lpstr>Профессиональный кризис</vt:lpstr>
      <vt:lpstr>«Профессионально трудные ситуации» </vt:lpstr>
      <vt:lpstr>Источники стресса на работе</vt:lpstr>
      <vt:lpstr>Как принимать критику в свой адрес. </vt:lpstr>
      <vt:lpstr>Взаимодействие со средой будет восприниматься человеком как стрессовое в той мере, в какой он оценивает окружающую его обстановку как чреватую неприятностями, угрозами и проблемами.</vt:lpstr>
      <vt:lpstr>Стресс-менеджмент</vt:lpstr>
      <vt:lpstr>Дисфункциональные установки</vt:lpstr>
      <vt:lpstr>Стратегии совладания со стрессом</vt:lpstr>
      <vt:lpstr>Конфронтация</vt:lpstr>
      <vt:lpstr>Дистанцирование</vt:lpstr>
      <vt:lpstr>Самоконтроль</vt:lpstr>
      <vt:lpstr>Поиск социальной поддержки</vt:lpstr>
      <vt:lpstr>Принятие ответственности</vt:lpstr>
      <vt:lpstr>Бегство-избегание</vt:lpstr>
      <vt:lpstr>Планирование решения проблемы</vt:lpstr>
      <vt:lpstr>Положительная переоценка</vt:lpstr>
      <vt:lpstr>Когда чужая депрессия затягивает нас…        Депрессия                                          стресс</vt:lpstr>
      <vt:lpstr>Инвентаризация стрессов</vt:lpstr>
      <vt:lpstr>По каждому стрессору:</vt:lpstr>
      <vt:lpstr>Благодарность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Повышение стрессоустойчивости</dc:title>
  <dc:creator>Алла А. Шалнова</dc:creator>
  <cp:lastModifiedBy>mvideo</cp:lastModifiedBy>
  <cp:revision>31</cp:revision>
  <dcterms:created xsi:type="dcterms:W3CDTF">2015-02-26T08:49:37Z</dcterms:created>
  <dcterms:modified xsi:type="dcterms:W3CDTF">2017-01-27T06:13:34Z</dcterms:modified>
</cp:coreProperties>
</file>