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2"/>
  </p:notesMasterIdLst>
  <p:sldIdLst>
    <p:sldId id="326" r:id="rId2"/>
    <p:sldId id="386" r:id="rId3"/>
    <p:sldId id="387" r:id="rId4"/>
    <p:sldId id="358" r:id="rId5"/>
    <p:sldId id="356" r:id="rId6"/>
    <p:sldId id="389" r:id="rId7"/>
    <p:sldId id="383" r:id="rId8"/>
    <p:sldId id="390" r:id="rId9"/>
    <p:sldId id="379" r:id="rId10"/>
    <p:sldId id="369" r:id="rId11"/>
    <p:sldId id="371" r:id="rId12"/>
    <p:sldId id="381" r:id="rId13"/>
    <p:sldId id="391" r:id="rId14"/>
    <p:sldId id="360" r:id="rId15"/>
    <p:sldId id="342" r:id="rId16"/>
    <p:sldId id="343" r:id="rId17"/>
    <p:sldId id="376" r:id="rId18"/>
    <p:sldId id="363" r:id="rId19"/>
    <p:sldId id="373" r:id="rId20"/>
    <p:sldId id="392" r:id="rId21"/>
  </p:sldIdLst>
  <p:sldSz cx="9144000" cy="6858000" type="screen4x3"/>
  <p:notesSz cx="6805613" cy="99393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77FD"/>
    <a:srgbClr val="B45A22"/>
    <a:srgbClr val="CDDBE9"/>
    <a:srgbClr val="8767FD"/>
    <a:srgbClr val="D7D3F1"/>
    <a:srgbClr val="F1F3DF"/>
    <a:srgbClr val="D7E2ED"/>
    <a:srgbClr val="AC83F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42" autoAdjust="0"/>
    <p:restoredTop sz="94654" autoAdjust="0"/>
  </p:normalViewPr>
  <p:slideViewPr>
    <p:cSldViewPr>
      <p:cViewPr varScale="1">
        <p:scale>
          <a:sx n="161" d="100"/>
          <a:sy n="161" d="100"/>
        </p:scale>
        <p:origin x="-75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F870AB-E898-4A10-BAD4-DBE83A8CCF64}" type="doc">
      <dgm:prSet loTypeId="urn:microsoft.com/office/officeart/2005/8/layout/vList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DF64C88-7BA5-44BE-A749-6CF2450B98EF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ru-RU" sz="1200" b="1" i="1" dirty="0" smtClean="0">
              <a:solidFill>
                <a:schemeClr val="bg1"/>
              </a:solidFill>
              <a:latin typeface="+mn-lt"/>
              <a:cs typeface="Times New Roman" pitchFamily="18" charset="0"/>
            </a:rPr>
            <a:t>от  09.02.2012  №  108 </a:t>
          </a:r>
          <a:endParaRPr lang="ru-RU" sz="1200" b="1" i="1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342A1DBC-66F8-413E-BF57-A24625DC0FEB}" type="parTrans" cxnId="{EA398A94-C4EC-4FDA-9AD7-55C00F43C0AB}">
      <dgm:prSet/>
      <dgm:spPr/>
      <dgm:t>
        <a:bodyPr/>
        <a:lstStyle/>
        <a:p>
          <a:endParaRPr lang="ru-RU"/>
        </a:p>
      </dgm:t>
    </dgm:pt>
    <dgm:pt modelId="{55932304-949D-4B09-B789-BB14EE32169C}" type="sibTrans" cxnId="{EA398A94-C4EC-4FDA-9AD7-55C00F43C0AB}">
      <dgm:prSet/>
      <dgm:spPr/>
      <dgm:t>
        <a:bodyPr/>
        <a:lstStyle/>
        <a:p>
          <a:endParaRPr lang="ru-RU"/>
        </a:p>
      </dgm:t>
    </dgm:pt>
    <dgm:pt modelId="{D9EB93F8-72F2-4987-B464-CAB132CBE894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just"/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 Об утверждении перечня категорий граждан, имеющих право быть принятыми в члены кооперативов </a:t>
          </a:r>
          <a:endParaRPr lang="ru-RU" sz="1100" dirty="0">
            <a:solidFill>
              <a:schemeClr val="accent1">
                <a:lumMod val="50000"/>
              </a:schemeClr>
            </a:solidFill>
            <a:latin typeface="+mn-lt"/>
            <a:cs typeface="Times New Roman" pitchFamily="18" charset="0"/>
          </a:endParaRPr>
        </a:p>
      </dgm:t>
    </dgm:pt>
    <dgm:pt modelId="{1ED36476-987B-439A-A7FD-DAB706DFE4F4}" type="parTrans" cxnId="{8B63196C-BD84-4C96-9C86-CDD9BFBE5544}">
      <dgm:prSet/>
      <dgm:spPr/>
      <dgm:t>
        <a:bodyPr/>
        <a:lstStyle/>
        <a:p>
          <a:endParaRPr lang="ru-RU"/>
        </a:p>
      </dgm:t>
    </dgm:pt>
    <dgm:pt modelId="{FD27D934-E7AD-4136-BF11-6D6DF133C213}" type="sibTrans" cxnId="{8B63196C-BD84-4C96-9C86-CDD9BFBE5544}">
      <dgm:prSet/>
      <dgm:spPr/>
      <dgm:t>
        <a:bodyPr/>
        <a:lstStyle/>
        <a:p>
          <a:endParaRPr lang="ru-RU"/>
        </a:p>
      </dgm:t>
    </dgm:pt>
    <dgm:pt modelId="{EAA5ED82-D8BD-41BD-A3A5-3A33840D79EA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ru-RU" sz="1200" b="1" i="1" dirty="0" smtClean="0">
              <a:solidFill>
                <a:schemeClr val="bg1"/>
              </a:solidFill>
              <a:latin typeface="+mn-lt"/>
              <a:cs typeface="Times New Roman" pitchFamily="18" charset="0"/>
            </a:rPr>
            <a:t>от 29.08.2012  №  869</a:t>
          </a:r>
          <a:endParaRPr lang="ru-RU" sz="1200" b="1" i="1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799F27D9-4B9C-413D-B354-1E397E6C5C4F}" type="parTrans" cxnId="{58F3D565-E491-462B-9D12-E8E1AEAE96E2}">
      <dgm:prSet/>
      <dgm:spPr/>
      <dgm:t>
        <a:bodyPr/>
        <a:lstStyle/>
        <a:p>
          <a:endParaRPr lang="ru-RU"/>
        </a:p>
      </dgm:t>
    </dgm:pt>
    <dgm:pt modelId="{4B4C5519-636F-40D1-A643-93A95DFA0036}" type="sibTrans" cxnId="{58F3D565-E491-462B-9D12-E8E1AEAE96E2}">
      <dgm:prSet/>
      <dgm:spPr/>
      <dgm:t>
        <a:bodyPr/>
        <a:lstStyle/>
        <a:p>
          <a:endParaRPr lang="ru-RU"/>
        </a:p>
      </dgm:t>
    </dgm:pt>
    <dgm:pt modelId="{AF7A485D-5FA8-425E-A11E-B5DA85F0E083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just"/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 О внесении изменений в постановление Правительства Российской Федерации</a:t>
          </a:r>
          <a:b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</a:br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от 9 февраля 2012 г. № 108, предусматривающее включение в перечень категорий граждан, которые могут быть приняты в члены жилищно-строительных кооперативов, граждан, замещающих должности федеральной государственной гражданской службы, и работников федеральных государственных органов, работников федеральных государственных общеобразовательных учреждений, учреждений здравоохранения и культуры</a:t>
          </a:r>
        </a:p>
      </dgm:t>
    </dgm:pt>
    <dgm:pt modelId="{8B1DE518-7837-44C7-8FF1-7D09FA7A3233}" type="parTrans" cxnId="{F4411CFE-B32B-443E-982A-6AAA8EA8A164}">
      <dgm:prSet/>
      <dgm:spPr/>
      <dgm:t>
        <a:bodyPr/>
        <a:lstStyle/>
        <a:p>
          <a:endParaRPr lang="ru-RU"/>
        </a:p>
      </dgm:t>
    </dgm:pt>
    <dgm:pt modelId="{04C6EE30-63E7-43F5-BE8A-7188BD155A00}" type="sibTrans" cxnId="{F4411CFE-B32B-443E-982A-6AAA8EA8A164}">
      <dgm:prSet/>
      <dgm:spPr/>
      <dgm:t>
        <a:bodyPr/>
        <a:lstStyle/>
        <a:p>
          <a:endParaRPr lang="ru-RU"/>
        </a:p>
      </dgm:t>
    </dgm:pt>
    <dgm:pt modelId="{26B71495-C200-4ADC-8578-AC7FD6FB2F7E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ru-RU" sz="1200" b="1" i="1" dirty="0" smtClean="0">
              <a:solidFill>
                <a:schemeClr val="bg1"/>
              </a:solidFill>
              <a:latin typeface="+mn-lt"/>
              <a:cs typeface="Times New Roman" pitchFamily="18" charset="0"/>
            </a:rPr>
            <a:t>от 06.06. 2012  №  558 </a:t>
          </a:r>
          <a:endParaRPr lang="ru-RU" sz="1200" b="1" i="1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786AD91E-9C75-4F5B-A7D4-75963D3526DC}" type="parTrans" cxnId="{2AEBC977-A249-4363-A3C5-CC074C73A406}">
      <dgm:prSet/>
      <dgm:spPr/>
      <dgm:t>
        <a:bodyPr/>
        <a:lstStyle/>
        <a:p>
          <a:endParaRPr lang="ru-RU"/>
        </a:p>
      </dgm:t>
    </dgm:pt>
    <dgm:pt modelId="{FBC8CC03-BB5C-4099-9C57-804C1DCEF25C}" type="sibTrans" cxnId="{2AEBC977-A249-4363-A3C5-CC074C73A406}">
      <dgm:prSet/>
      <dgm:spPr/>
      <dgm:t>
        <a:bodyPr/>
        <a:lstStyle/>
        <a:p>
          <a:endParaRPr lang="ru-RU"/>
        </a:p>
      </dgm:t>
    </dgm:pt>
    <dgm:pt modelId="{E5E8E820-82CA-4409-9736-2D29A16574A2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just"/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 Об утверждении типового устава жилищно-строительного кооператива</a:t>
          </a:r>
          <a:endParaRPr lang="ru-RU" sz="1100" dirty="0">
            <a:solidFill>
              <a:schemeClr val="accent1">
                <a:lumMod val="50000"/>
              </a:schemeClr>
            </a:solidFill>
            <a:latin typeface="+mn-lt"/>
            <a:cs typeface="Times New Roman" pitchFamily="18" charset="0"/>
          </a:endParaRPr>
        </a:p>
      </dgm:t>
    </dgm:pt>
    <dgm:pt modelId="{3EFCDE82-E5A8-4D3A-A26F-7BDD1C7A8A50}" type="parTrans" cxnId="{FD2D39E0-2089-4480-9EE7-4B65C2704756}">
      <dgm:prSet/>
      <dgm:spPr/>
      <dgm:t>
        <a:bodyPr/>
        <a:lstStyle/>
        <a:p>
          <a:endParaRPr lang="ru-RU"/>
        </a:p>
      </dgm:t>
    </dgm:pt>
    <dgm:pt modelId="{792AA7F5-C45D-48D3-8AF1-1E287DC54DA5}" type="sibTrans" cxnId="{FD2D39E0-2089-4480-9EE7-4B65C2704756}">
      <dgm:prSet/>
      <dgm:spPr/>
      <dgm:t>
        <a:bodyPr/>
        <a:lstStyle/>
        <a:p>
          <a:endParaRPr lang="ru-RU"/>
        </a:p>
      </dgm:t>
    </dgm:pt>
    <dgm:pt modelId="{DB85082D-07E3-4608-A29B-3ADF9868EB76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ru-RU" sz="1200" b="1" i="1" dirty="0" smtClean="0">
              <a:solidFill>
                <a:schemeClr val="bg1"/>
              </a:solidFill>
              <a:latin typeface="+mn-lt"/>
              <a:cs typeface="Times New Roman" pitchFamily="18" charset="0"/>
            </a:rPr>
            <a:t>от 10 .04.2013  №  324 </a:t>
          </a:r>
          <a:endParaRPr lang="ru-RU" sz="1200" b="1" i="1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DE54433E-AEAF-4792-B343-821A6D0303C8}" type="parTrans" cxnId="{9139FAEF-EAA2-42FE-84BB-9D7A2EC316AC}">
      <dgm:prSet/>
      <dgm:spPr/>
      <dgm:t>
        <a:bodyPr/>
        <a:lstStyle/>
        <a:p>
          <a:endParaRPr lang="ru-RU"/>
        </a:p>
      </dgm:t>
    </dgm:pt>
    <dgm:pt modelId="{062E0BE3-7778-45DA-9199-09C319364FAB}" type="sibTrans" cxnId="{9139FAEF-EAA2-42FE-84BB-9D7A2EC316AC}">
      <dgm:prSet/>
      <dgm:spPr/>
      <dgm:t>
        <a:bodyPr/>
        <a:lstStyle/>
        <a:p>
          <a:endParaRPr lang="ru-RU"/>
        </a:p>
      </dgm:t>
    </dgm:pt>
    <dgm:pt modelId="{CBF4D389-4DCF-4AB3-BAB7-007A91BB02B6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just"/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 О внесении изменений в некоторые акты Правительства Российской Федерации в связи с принятием Федерального закона от 30 декабря 2012 г. № 290-ФЗ  «О внесении изменений в Федеральный закон «О содействии развитию жилищного строительства»  и отдельные законодательные акты Российской Федерации», предусматривающее включение в перечень  категорий граждан, которые могут быть приняты в члены жилищно-строительных кооперативов, работников  организаций оборонно-промышленного комплекса, сведения о которых включены в сводный реестр таких организаций в соответствии </a:t>
          </a:r>
          <a:r>
            <a:rPr lang="ru-RU" sz="1100" u="none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с постановлением Правительства </a:t>
          </a:r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Российской Федерации  от 20 февраля 2004 г. № 96 «О сводном реестре организаций оборонно-промышленного комплекса</a:t>
          </a:r>
        </a:p>
      </dgm:t>
    </dgm:pt>
    <dgm:pt modelId="{FEB55075-F85A-48C7-827E-0884C5F54F11}" type="parTrans" cxnId="{CE76E301-6D32-456E-BF6C-FFD323185777}">
      <dgm:prSet/>
      <dgm:spPr/>
      <dgm:t>
        <a:bodyPr/>
        <a:lstStyle/>
        <a:p>
          <a:endParaRPr lang="ru-RU"/>
        </a:p>
      </dgm:t>
    </dgm:pt>
    <dgm:pt modelId="{18F007EE-7429-48AB-81B3-5DA6CF6551BF}" type="sibTrans" cxnId="{CE76E301-6D32-456E-BF6C-FFD323185777}">
      <dgm:prSet/>
      <dgm:spPr/>
      <dgm:t>
        <a:bodyPr/>
        <a:lstStyle/>
        <a:p>
          <a:endParaRPr lang="ru-RU"/>
        </a:p>
      </dgm:t>
    </dgm:pt>
    <dgm:pt modelId="{D45339F8-F2AB-4B96-B7D2-171B6F347CEF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ru-RU" sz="1200" b="1" i="1" dirty="0" smtClean="0">
              <a:solidFill>
                <a:schemeClr val="bg1"/>
              </a:solidFill>
              <a:latin typeface="+mn-lt"/>
              <a:cs typeface="Times New Roman" pitchFamily="18" charset="0"/>
            </a:rPr>
            <a:t>от 26.04.2013  №  376 </a:t>
          </a:r>
          <a:endParaRPr lang="ru-RU" sz="1200" b="1" i="1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EE2F24CD-DAD3-4C5D-8CEE-DF282442E34C}" type="parTrans" cxnId="{C08A31D7-C63C-4912-BB75-23ED928485E6}">
      <dgm:prSet/>
      <dgm:spPr/>
      <dgm:t>
        <a:bodyPr/>
        <a:lstStyle/>
        <a:p>
          <a:endParaRPr lang="ru-RU"/>
        </a:p>
      </dgm:t>
    </dgm:pt>
    <dgm:pt modelId="{ECD1AB1C-C1FB-438A-93C3-393D39E497DB}" type="sibTrans" cxnId="{C08A31D7-C63C-4912-BB75-23ED928485E6}">
      <dgm:prSet/>
      <dgm:spPr/>
      <dgm:t>
        <a:bodyPr/>
        <a:lstStyle/>
        <a:p>
          <a:endParaRPr lang="ru-RU"/>
        </a:p>
      </dgm:t>
    </dgm:pt>
    <dgm:pt modelId="{9A0A4826-45FE-4D41-AB88-10341ACA627E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 Об особых основаниях включения граждан, проживающих на территории Приморского края, в списки граждан, имеющих право быть принятыми в члены жилищно-строительных кооперативов, создаваемых в соответствии с отдельными федеральными законами</a:t>
          </a:r>
          <a:endParaRPr lang="ru-RU" sz="1100" dirty="0">
            <a:solidFill>
              <a:schemeClr val="accent1">
                <a:lumMod val="50000"/>
              </a:schemeClr>
            </a:solidFill>
            <a:latin typeface="+mn-lt"/>
            <a:cs typeface="Times New Roman" pitchFamily="18" charset="0"/>
          </a:endParaRPr>
        </a:p>
      </dgm:t>
    </dgm:pt>
    <dgm:pt modelId="{62DFA21F-6C2F-47F2-8148-1C23EC355DBC}" type="parTrans" cxnId="{884B7CEF-F777-4A17-9FE4-2FF121155837}">
      <dgm:prSet/>
      <dgm:spPr/>
      <dgm:t>
        <a:bodyPr/>
        <a:lstStyle/>
        <a:p>
          <a:endParaRPr lang="ru-RU"/>
        </a:p>
      </dgm:t>
    </dgm:pt>
    <dgm:pt modelId="{5CA230DE-4D99-48C5-8D50-2E003C1C85ED}" type="sibTrans" cxnId="{884B7CEF-F777-4A17-9FE4-2FF121155837}">
      <dgm:prSet/>
      <dgm:spPr/>
      <dgm:t>
        <a:bodyPr/>
        <a:lstStyle/>
        <a:p>
          <a:endParaRPr lang="ru-RU"/>
        </a:p>
      </dgm:t>
    </dgm:pt>
    <dgm:pt modelId="{F9496371-B06F-4AAE-80B5-118A9BBAB3C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ru-RU" sz="1200" b="1" i="1" dirty="0" smtClean="0">
              <a:solidFill>
                <a:schemeClr val="bg1"/>
              </a:solidFill>
              <a:latin typeface="+mn-lt"/>
              <a:cs typeface="Times New Roman" pitchFamily="18" charset="0"/>
            </a:rPr>
            <a:t>от 23.09.2013  №  837 </a:t>
          </a:r>
          <a:endParaRPr lang="ru-RU" sz="1200" b="1" i="1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735AC193-4817-4320-84CB-04E0B7FE755B}" type="parTrans" cxnId="{AB6C567F-B7EA-4172-977B-D3FC008DAC7A}">
      <dgm:prSet/>
      <dgm:spPr/>
      <dgm:t>
        <a:bodyPr/>
        <a:lstStyle/>
        <a:p>
          <a:endParaRPr lang="ru-RU"/>
        </a:p>
      </dgm:t>
    </dgm:pt>
    <dgm:pt modelId="{A5099BFA-F1BD-4EBE-B4C4-6356A86E29B1}" type="sibTrans" cxnId="{AB6C567F-B7EA-4172-977B-D3FC008DAC7A}">
      <dgm:prSet/>
      <dgm:spPr/>
      <dgm:t>
        <a:bodyPr/>
        <a:lstStyle/>
        <a:p>
          <a:endParaRPr lang="ru-RU"/>
        </a:p>
      </dgm:t>
    </dgm:pt>
    <dgm:pt modelId="{6970C86B-6433-4094-90EF-2F83AC5FFF9C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dirty="0" smtClean="0">
              <a:solidFill>
                <a:schemeClr val="accent1">
                  <a:lumMod val="50000"/>
                </a:schemeClr>
              </a:solidFill>
              <a:latin typeface="+mn-lt"/>
              <a:cs typeface="Times New Roman" pitchFamily="18" charset="0"/>
            </a:rPr>
            <a:t> Об особых основаниях включения работников организаций оборонно-промышленного комплекса в списки граждан, имеющих право быть принятыми в члены жилищно-строительных кооперативов, создаваемых в соответствии с отдельными федеральными законами</a:t>
          </a:r>
          <a:endParaRPr lang="ru-RU" sz="1100" dirty="0">
            <a:solidFill>
              <a:schemeClr val="accent1">
                <a:lumMod val="50000"/>
              </a:schemeClr>
            </a:solidFill>
            <a:latin typeface="+mn-lt"/>
            <a:cs typeface="Times New Roman" pitchFamily="18" charset="0"/>
          </a:endParaRPr>
        </a:p>
      </dgm:t>
    </dgm:pt>
    <dgm:pt modelId="{8AFBDD31-2A16-49A1-BD5A-A1F03EDEA144}" type="parTrans" cxnId="{84C7F47A-D8B6-40E9-A4C9-8CBEA5D5EBAF}">
      <dgm:prSet/>
      <dgm:spPr/>
      <dgm:t>
        <a:bodyPr/>
        <a:lstStyle/>
        <a:p>
          <a:endParaRPr lang="ru-RU"/>
        </a:p>
      </dgm:t>
    </dgm:pt>
    <dgm:pt modelId="{4F4910CC-4E80-4A7B-9ED6-C2C51DA75DD3}" type="sibTrans" cxnId="{84C7F47A-D8B6-40E9-A4C9-8CBEA5D5EBAF}">
      <dgm:prSet/>
      <dgm:spPr/>
      <dgm:t>
        <a:bodyPr/>
        <a:lstStyle/>
        <a:p>
          <a:endParaRPr lang="ru-RU"/>
        </a:p>
      </dgm:t>
    </dgm:pt>
    <dgm:pt modelId="{74ADE81C-DC66-4E9D-9F37-0299B9D2EA8B}" type="pres">
      <dgm:prSet presAssocID="{B2F870AB-E898-4A10-BAD4-DBE83A8CCF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F1310F-168D-4681-916C-A727481819AA}" type="pres">
      <dgm:prSet presAssocID="{2DF64C88-7BA5-44BE-A749-6CF2450B98EF}" presName="linNode" presStyleCnt="0"/>
      <dgm:spPr/>
    </dgm:pt>
    <dgm:pt modelId="{F39BD1DB-2159-4117-82D6-A0DC36CF1BB3}" type="pres">
      <dgm:prSet presAssocID="{2DF64C88-7BA5-44BE-A749-6CF2450B98EF}" presName="parentText" presStyleLbl="node1" presStyleIdx="0" presStyleCnt="6" custScaleX="65903" custScaleY="52794" custLinFactNeighborX="-742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0FB2B-AF53-4578-ADB0-368B2A349C7C}" type="pres">
      <dgm:prSet presAssocID="{2DF64C88-7BA5-44BE-A749-6CF2450B98EF}" presName="descendantText" presStyleLbl="alignAccFollowNode1" presStyleIdx="0" presStyleCnt="6" custScaleX="109895" custScaleY="547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32580C-066F-4F16-A281-0F92451F6515}" type="pres">
      <dgm:prSet presAssocID="{55932304-949D-4B09-B789-BB14EE32169C}" presName="sp" presStyleCnt="0"/>
      <dgm:spPr/>
    </dgm:pt>
    <dgm:pt modelId="{5801F297-CB61-4755-9FB8-78848D80A8C9}" type="pres">
      <dgm:prSet presAssocID="{EAA5ED82-D8BD-41BD-A3A5-3A33840D79EA}" presName="linNode" presStyleCnt="0"/>
      <dgm:spPr/>
    </dgm:pt>
    <dgm:pt modelId="{2BB8EA8E-E99C-42C0-91F4-5ECA9CEE24BD}" type="pres">
      <dgm:prSet presAssocID="{EAA5ED82-D8BD-41BD-A3A5-3A33840D79EA}" presName="parentText" presStyleLbl="node1" presStyleIdx="1" presStyleCnt="6" custScaleX="65903" custScaleY="52794" custLinFactNeighborX="-742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5E5B1B-D906-4090-BB1F-58E992534B83}" type="pres">
      <dgm:prSet presAssocID="{EAA5ED82-D8BD-41BD-A3A5-3A33840D79EA}" presName="descendantText" presStyleLbl="alignAccFollowNode1" presStyleIdx="1" presStyleCnt="6" custScaleX="109895" custScaleY="1783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63B9CC-5A05-4539-8756-77D83A4544B4}" type="pres">
      <dgm:prSet presAssocID="{4B4C5519-636F-40D1-A643-93A95DFA0036}" presName="sp" presStyleCnt="0"/>
      <dgm:spPr/>
    </dgm:pt>
    <dgm:pt modelId="{9D77EDC5-320C-49BD-AE6D-39F367390FC1}" type="pres">
      <dgm:prSet presAssocID="{26B71495-C200-4ADC-8578-AC7FD6FB2F7E}" presName="linNode" presStyleCnt="0"/>
      <dgm:spPr/>
    </dgm:pt>
    <dgm:pt modelId="{484D2B2A-AA47-4168-A9E2-400DF2ADFB8E}" type="pres">
      <dgm:prSet presAssocID="{26B71495-C200-4ADC-8578-AC7FD6FB2F7E}" presName="parentText" presStyleLbl="node1" presStyleIdx="2" presStyleCnt="6" custScaleX="65903" custScaleY="52794" custLinFactNeighborX="-796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53D83F-CC12-417B-AB4F-396575A5BC9B}" type="pres">
      <dgm:prSet presAssocID="{26B71495-C200-4ADC-8578-AC7FD6FB2F7E}" presName="descendantText" presStyleLbl="alignAccFollowNode1" presStyleIdx="2" presStyleCnt="6" custScaleX="109990" custScaleY="64025" custLinFactNeighborX="594" custLinFactNeighborY="-4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7C709D-7E42-4952-ABDB-0E0A5C942EE0}" type="pres">
      <dgm:prSet presAssocID="{FBC8CC03-BB5C-4099-9C57-804C1DCEF25C}" presName="sp" presStyleCnt="0"/>
      <dgm:spPr/>
    </dgm:pt>
    <dgm:pt modelId="{64C5AB02-2119-40FB-BE42-B7385B1C3CDB}" type="pres">
      <dgm:prSet presAssocID="{DB85082D-07E3-4608-A29B-3ADF9868EB76}" presName="linNode" presStyleCnt="0"/>
      <dgm:spPr/>
    </dgm:pt>
    <dgm:pt modelId="{70E93833-7CC7-4B56-8D89-96849C84FFB6}" type="pres">
      <dgm:prSet presAssocID="{DB85082D-07E3-4608-A29B-3ADF9868EB76}" presName="parentText" presStyleLbl="node1" presStyleIdx="3" presStyleCnt="6" custScaleX="65903" custScaleY="52794" custLinFactNeighborX="-79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F3915E-CFD8-4195-AEB2-1D2066E548DB}" type="pres">
      <dgm:prSet presAssocID="{DB85082D-07E3-4608-A29B-3ADF9868EB76}" presName="descendantText" presStyleLbl="alignAccFollowNode1" presStyleIdx="3" presStyleCnt="6" custScaleX="109895" custScaleY="259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2938E0-7C90-4459-B972-F2706985C5D3}" type="pres">
      <dgm:prSet presAssocID="{062E0BE3-7778-45DA-9199-09C319364FAB}" presName="sp" presStyleCnt="0"/>
      <dgm:spPr/>
    </dgm:pt>
    <dgm:pt modelId="{AF0C86C9-BE2F-4B5C-954F-E28FC46B8ED9}" type="pres">
      <dgm:prSet presAssocID="{D45339F8-F2AB-4B96-B7D2-171B6F347CEF}" presName="linNode" presStyleCnt="0"/>
      <dgm:spPr/>
    </dgm:pt>
    <dgm:pt modelId="{8005E462-0330-4C7A-B777-74E3F47AC0FD}" type="pres">
      <dgm:prSet presAssocID="{D45339F8-F2AB-4B96-B7D2-171B6F347CEF}" presName="parentText" presStyleLbl="node1" presStyleIdx="4" presStyleCnt="6" custScaleX="65903" custScaleY="52794" custLinFactNeighborX="-796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595149-3382-4B32-8CA6-F5EF21848694}" type="pres">
      <dgm:prSet presAssocID="{D45339F8-F2AB-4B96-B7D2-171B6F347CEF}" presName="descendantText" presStyleLbl="alignAccFollowNode1" presStyleIdx="4" presStyleCnt="6" custScaleX="109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481C86-687E-44CC-B31A-70E20100003E}" type="pres">
      <dgm:prSet presAssocID="{ECD1AB1C-C1FB-438A-93C3-393D39E497DB}" presName="sp" presStyleCnt="0"/>
      <dgm:spPr/>
    </dgm:pt>
    <dgm:pt modelId="{93614151-AEE0-4556-8BBC-396A2F74286B}" type="pres">
      <dgm:prSet presAssocID="{F9496371-B06F-4AAE-80B5-118A9BBAB3C5}" presName="linNode" presStyleCnt="0"/>
      <dgm:spPr/>
    </dgm:pt>
    <dgm:pt modelId="{18915C8C-8CD8-4EB4-AEBF-6170E8394493}" type="pres">
      <dgm:prSet presAssocID="{F9496371-B06F-4AAE-80B5-118A9BBAB3C5}" presName="parentText" presStyleLbl="node1" presStyleIdx="5" presStyleCnt="6" custScaleX="65903" custScaleY="52794" custLinFactNeighborX="-796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5E80D-5E93-428F-BA36-B515101D3334}" type="pres">
      <dgm:prSet presAssocID="{F9496371-B06F-4AAE-80B5-118A9BBAB3C5}" presName="descendantText" presStyleLbl="alignAccFollowNode1" presStyleIdx="5" presStyleCnt="6" custScaleX="109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DD9958-521C-494F-B297-7EA9FD4FD46F}" type="presOf" srcId="{D9EB93F8-72F2-4987-B464-CAB132CBE894}" destId="{CB10FB2B-AF53-4578-ADB0-368B2A349C7C}" srcOrd="0" destOrd="0" presId="urn:microsoft.com/office/officeart/2005/8/layout/vList5"/>
    <dgm:cxn modelId="{47710333-437F-40EC-A96A-45175F502AF9}" type="presOf" srcId="{26B71495-C200-4ADC-8578-AC7FD6FB2F7E}" destId="{484D2B2A-AA47-4168-A9E2-400DF2ADFB8E}" srcOrd="0" destOrd="0" presId="urn:microsoft.com/office/officeart/2005/8/layout/vList5"/>
    <dgm:cxn modelId="{3F526B5C-3477-4443-A960-2A5013D8255A}" type="presOf" srcId="{D45339F8-F2AB-4B96-B7D2-171B6F347CEF}" destId="{8005E462-0330-4C7A-B777-74E3F47AC0FD}" srcOrd="0" destOrd="0" presId="urn:microsoft.com/office/officeart/2005/8/layout/vList5"/>
    <dgm:cxn modelId="{0A45EF53-2EE4-439F-9B95-89C663260659}" type="presOf" srcId="{CBF4D389-4DCF-4AB3-BAB7-007A91BB02B6}" destId="{4FF3915E-CFD8-4195-AEB2-1D2066E548DB}" srcOrd="0" destOrd="0" presId="urn:microsoft.com/office/officeart/2005/8/layout/vList5"/>
    <dgm:cxn modelId="{CE76E301-6D32-456E-BF6C-FFD323185777}" srcId="{DB85082D-07E3-4608-A29B-3ADF9868EB76}" destId="{CBF4D389-4DCF-4AB3-BAB7-007A91BB02B6}" srcOrd="0" destOrd="0" parTransId="{FEB55075-F85A-48C7-827E-0884C5F54F11}" sibTransId="{18F007EE-7429-48AB-81B3-5DA6CF6551BF}"/>
    <dgm:cxn modelId="{88A7FBC0-2E95-4310-987A-48D32E6F8D09}" type="presOf" srcId="{AF7A485D-5FA8-425E-A11E-B5DA85F0E083}" destId="{715E5B1B-D906-4090-BB1F-58E992534B83}" srcOrd="0" destOrd="0" presId="urn:microsoft.com/office/officeart/2005/8/layout/vList5"/>
    <dgm:cxn modelId="{F4411CFE-B32B-443E-982A-6AAA8EA8A164}" srcId="{EAA5ED82-D8BD-41BD-A3A5-3A33840D79EA}" destId="{AF7A485D-5FA8-425E-A11E-B5DA85F0E083}" srcOrd="0" destOrd="0" parTransId="{8B1DE518-7837-44C7-8FF1-7D09FA7A3233}" sibTransId="{04C6EE30-63E7-43F5-BE8A-7188BD155A00}"/>
    <dgm:cxn modelId="{884B7CEF-F777-4A17-9FE4-2FF121155837}" srcId="{D45339F8-F2AB-4B96-B7D2-171B6F347CEF}" destId="{9A0A4826-45FE-4D41-AB88-10341ACA627E}" srcOrd="0" destOrd="0" parTransId="{62DFA21F-6C2F-47F2-8148-1C23EC355DBC}" sibTransId="{5CA230DE-4D99-48C5-8D50-2E003C1C85ED}"/>
    <dgm:cxn modelId="{9319AB22-98D9-42CA-AB81-37562933915F}" type="presOf" srcId="{2DF64C88-7BA5-44BE-A749-6CF2450B98EF}" destId="{F39BD1DB-2159-4117-82D6-A0DC36CF1BB3}" srcOrd="0" destOrd="0" presId="urn:microsoft.com/office/officeart/2005/8/layout/vList5"/>
    <dgm:cxn modelId="{84C7F47A-D8B6-40E9-A4C9-8CBEA5D5EBAF}" srcId="{F9496371-B06F-4AAE-80B5-118A9BBAB3C5}" destId="{6970C86B-6433-4094-90EF-2F83AC5FFF9C}" srcOrd="0" destOrd="0" parTransId="{8AFBDD31-2A16-49A1-BD5A-A1F03EDEA144}" sibTransId="{4F4910CC-4E80-4A7B-9ED6-C2C51DA75DD3}"/>
    <dgm:cxn modelId="{9139FAEF-EAA2-42FE-84BB-9D7A2EC316AC}" srcId="{B2F870AB-E898-4A10-BAD4-DBE83A8CCF64}" destId="{DB85082D-07E3-4608-A29B-3ADF9868EB76}" srcOrd="3" destOrd="0" parTransId="{DE54433E-AEAF-4792-B343-821A6D0303C8}" sibTransId="{062E0BE3-7778-45DA-9199-09C319364FAB}"/>
    <dgm:cxn modelId="{2AEBC977-A249-4363-A3C5-CC074C73A406}" srcId="{B2F870AB-E898-4A10-BAD4-DBE83A8CCF64}" destId="{26B71495-C200-4ADC-8578-AC7FD6FB2F7E}" srcOrd="2" destOrd="0" parTransId="{786AD91E-9C75-4F5B-A7D4-75963D3526DC}" sibTransId="{FBC8CC03-BB5C-4099-9C57-804C1DCEF25C}"/>
    <dgm:cxn modelId="{FD2D39E0-2089-4480-9EE7-4B65C2704756}" srcId="{26B71495-C200-4ADC-8578-AC7FD6FB2F7E}" destId="{E5E8E820-82CA-4409-9736-2D29A16574A2}" srcOrd="0" destOrd="0" parTransId="{3EFCDE82-E5A8-4D3A-A26F-7BDD1C7A8A50}" sibTransId="{792AA7F5-C45D-48D3-8AF1-1E287DC54DA5}"/>
    <dgm:cxn modelId="{6A55ADA0-3FF0-48E1-AA6C-8AF0057EA0AD}" type="presOf" srcId="{9A0A4826-45FE-4D41-AB88-10341ACA627E}" destId="{0E595149-3382-4B32-8CA6-F5EF21848694}" srcOrd="0" destOrd="0" presId="urn:microsoft.com/office/officeart/2005/8/layout/vList5"/>
    <dgm:cxn modelId="{EA398A94-C4EC-4FDA-9AD7-55C00F43C0AB}" srcId="{B2F870AB-E898-4A10-BAD4-DBE83A8CCF64}" destId="{2DF64C88-7BA5-44BE-A749-6CF2450B98EF}" srcOrd="0" destOrd="0" parTransId="{342A1DBC-66F8-413E-BF57-A24625DC0FEB}" sibTransId="{55932304-949D-4B09-B789-BB14EE32169C}"/>
    <dgm:cxn modelId="{58F3D565-E491-462B-9D12-E8E1AEAE96E2}" srcId="{B2F870AB-E898-4A10-BAD4-DBE83A8CCF64}" destId="{EAA5ED82-D8BD-41BD-A3A5-3A33840D79EA}" srcOrd="1" destOrd="0" parTransId="{799F27D9-4B9C-413D-B354-1E397E6C5C4F}" sibTransId="{4B4C5519-636F-40D1-A643-93A95DFA0036}"/>
    <dgm:cxn modelId="{5E709368-CAA3-4099-819A-97D24F2AA0B1}" type="presOf" srcId="{DB85082D-07E3-4608-A29B-3ADF9868EB76}" destId="{70E93833-7CC7-4B56-8D89-96849C84FFB6}" srcOrd="0" destOrd="0" presId="urn:microsoft.com/office/officeart/2005/8/layout/vList5"/>
    <dgm:cxn modelId="{B4C1C08E-00B9-4C29-AE97-1EFD560ACF1A}" type="presOf" srcId="{EAA5ED82-D8BD-41BD-A3A5-3A33840D79EA}" destId="{2BB8EA8E-E99C-42C0-91F4-5ECA9CEE24BD}" srcOrd="0" destOrd="0" presId="urn:microsoft.com/office/officeart/2005/8/layout/vList5"/>
    <dgm:cxn modelId="{C08A31D7-C63C-4912-BB75-23ED928485E6}" srcId="{B2F870AB-E898-4A10-BAD4-DBE83A8CCF64}" destId="{D45339F8-F2AB-4B96-B7D2-171B6F347CEF}" srcOrd="4" destOrd="0" parTransId="{EE2F24CD-DAD3-4C5D-8CEE-DF282442E34C}" sibTransId="{ECD1AB1C-C1FB-438A-93C3-393D39E497DB}"/>
    <dgm:cxn modelId="{9E20D1C2-8724-47FD-AE4C-A9CD8F11772E}" type="presOf" srcId="{F9496371-B06F-4AAE-80B5-118A9BBAB3C5}" destId="{18915C8C-8CD8-4EB4-AEBF-6170E8394493}" srcOrd="0" destOrd="0" presId="urn:microsoft.com/office/officeart/2005/8/layout/vList5"/>
    <dgm:cxn modelId="{3C9C4F35-5B88-4915-AC2B-40C2E76F585A}" type="presOf" srcId="{B2F870AB-E898-4A10-BAD4-DBE83A8CCF64}" destId="{74ADE81C-DC66-4E9D-9F37-0299B9D2EA8B}" srcOrd="0" destOrd="0" presId="urn:microsoft.com/office/officeart/2005/8/layout/vList5"/>
    <dgm:cxn modelId="{E40BA15A-CEB9-4D27-8156-A27C3870FF24}" type="presOf" srcId="{6970C86B-6433-4094-90EF-2F83AC5FFF9C}" destId="{C495E80D-5E93-428F-BA36-B515101D3334}" srcOrd="0" destOrd="0" presId="urn:microsoft.com/office/officeart/2005/8/layout/vList5"/>
    <dgm:cxn modelId="{AB6C567F-B7EA-4172-977B-D3FC008DAC7A}" srcId="{B2F870AB-E898-4A10-BAD4-DBE83A8CCF64}" destId="{F9496371-B06F-4AAE-80B5-118A9BBAB3C5}" srcOrd="5" destOrd="0" parTransId="{735AC193-4817-4320-84CB-04E0B7FE755B}" sibTransId="{A5099BFA-F1BD-4EBE-B4C4-6356A86E29B1}"/>
    <dgm:cxn modelId="{E8BE37D1-70B8-471F-A046-E88EF4F5BCA4}" type="presOf" srcId="{E5E8E820-82CA-4409-9736-2D29A16574A2}" destId="{ED53D83F-CC12-417B-AB4F-396575A5BC9B}" srcOrd="0" destOrd="0" presId="urn:microsoft.com/office/officeart/2005/8/layout/vList5"/>
    <dgm:cxn modelId="{8B63196C-BD84-4C96-9C86-CDD9BFBE5544}" srcId="{2DF64C88-7BA5-44BE-A749-6CF2450B98EF}" destId="{D9EB93F8-72F2-4987-B464-CAB132CBE894}" srcOrd="0" destOrd="0" parTransId="{1ED36476-987B-439A-A7FD-DAB706DFE4F4}" sibTransId="{FD27D934-E7AD-4136-BF11-6D6DF133C213}"/>
    <dgm:cxn modelId="{0C07786D-C065-40E9-9CF5-CC2AFD78B91C}" type="presParOf" srcId="{74ADE81C-DC66-4E9D-9F37-0299B9D2EA8B}" destId="{31F1310F-168D-4681-916C-A727481819AA}" srcOrd="0" destOrd="0" presId="urn:microsoft.com/office/officeart/2005/8/layout/vList5"/>
    <dgm:cxn modelId="{D2466236-59A6-48A5-8CB7-3956B19B5CE6}" type="presParOf" srcId="{31F1310F-168D-4681-916C-A727481819AA}" destId="{F39BD1DB-2159-4117-82D6-A0DC36CF1BB3}" srcOrd="0" destOrd="0" presId="urn:microsoft.com/office/officeart/2005/8/layout/vList5"/>
    <dgm:cxn modelId="{67EE0CAF-F098-451C-9E4B-306986845188}" type="presParOf" srcId="{31F1310F-168D-4681-916C-A727481819AA}" destId="{CB10FB2B-AF53-4578-ADB0-368B2A349C7C}" srcOrd="1" destOrd="0" presId="urn:microsoft.com/office/officeart/2005/8/layout/vList5"/>
    <dgm:cxn modelId="{2595565A-8281-4B6B-8ECE-2E5285B9151E}" type="presParOf" srcId="{74ADE81C-DC66-4E9D-9F37-0299B9D2EA8B}" destId="{A132580C-066F-4F16-A281-0F92451F6515}" srcOrd="1" destOrd="0" presId="urn:microsoft.com/office/officeart/2005/8/layout/vList5"/>
    <dgm:cxn modelId="{E103BFE3-ECFD-4862-8424-C0F4F5D7B435}" type="presParOf" srcId="{74ADE81C-DC66-4E9D-9F37-0299B9D2EA8B}" destId="{5801F297-CB61-4755-9FB8-78848D80A8C9}" srcOrd="2" destOrd="0" presId="urn:microsoft.com/office/officeart/2005/8/layout/vList5"/>
    <dgm:cxn modelId="{56D7167D-E0BC-49D2-9AAD-B6E2E479A543}" type="presParOf" srcId="{5801F297-CB61-4755-9FB8-78848D80A8C9}" destId="{2BB8EA8E-E99C-42C0-91F4-5ECA9CEE24BD}" srcOrd="0" destOrd="0" presId="urn:microsoft.com/office/officeart/2005/8/layout/vList5"/>
    <dgm:cxn modelId="{41FFE9E6-8899-4E09-8540-551AEF5FB41C}" type="presParOf" srcId="{5801F297-CB61-4755-9FB8-78848D80A8C9}" destId="{715E5B1B-D906-4090-BB1F-58E992534B83}" srcOrd="1" destOrd="0" presId="urn:microsoft.com/office/officeart/2005/8/layout/vList5"/>
    <dgm:cxn modelId="{16CF79A1-115D-4811-AE26-98BBE70DC88B}" type="presParOf" srcId="{74ADE81C-DC66-4E9D-9F37-0299B9D2EA8B}" destId="{A363B9CC-5A05-4539-8756-77D83A4544B4}" srcOrd="3" destOrd="0" presId="urn:microsoft.com/office/officeart/2005/8/layout/vList5"/>
    <dgm:cxn modelId="{4C3BDD36-2CE8-485C-A95C-709216E9D34E}" type="presParOf" srcId="{74ADE81C-DC66-4E9D-9F37-0299B9D2EA8B}" destId="{9D77EDC5-320C-49BD-AE6D-39F367390FC1}" srcOrd="4" destOrd="0" presId="urn:microsoft.com/office/officeart/2005/8/layout/vList5"/>
    <dgm:cxn modelId="{D23C7FF5-8FB0-4A1B-9FCF-165A936BC96E}" type="presParOf" srcId="{9D77EDC5-320C-49BD-AE6D-39F367390FC1}" destId="{484D2B2A-AA47-4168-A9E2-400DF2ADFB8E}" srcOrd="0" destOrd="0" presId="urn:microsoft.com/office/officeart/2005/8/layout/vList5"/>
    <dgm:cxn modelId="{FB25AA7F-E977-4C26-8127-D8083410BEC2}" type="presParOf" srcId="{9D77EDC5-320C-49BD-AE6D-39F367390FC1}" destId="{ED53D83F-CC12-417B-AB4F-396575A5BC9B}" srcOrd="1" destOrd="0" presId="urn:microsoft.com/office/officeart/2005/8/layout/vList5"/>
    <dgm:cxn modelId="{A3906A90-D447-4303-87F0-14FB2D1B2561}" type="presParOf" srcId="{74ADE81C-DC66-4E9D-9F37-0299B9D2EA8B}" destId="{987C709D-7E42-4952-ABDB-0E0A5C942EE0}" srcOrd="5" destOrd="0" presId="urn:microsoft.com/office/officeart/2005/8/layout/vList5"/>
    <dgm:cxn modelId="{95F0D7A2-CEE9-47D1-A49B-F1396CBBC5BF}" type="presParOf" srcId="{74ADE81C-DC66-4E9D-9F37-0299B9D2EA8B}" destId="{64C5AB02-2119-40FB-BE42-B7385B1C3CDB}" srcOrd="6" destOrd="0" presId="urn:microsoft.com/office/officeart/2005/8/layout/vList5"/>
    <dgm:cxn modelId="{70A166A7-5614-4879-8A40-9FB8777DF191}" type="presParOf" srcId="{64C5AB02-2119-40FB-BE42-B7385B1C3CDB}" destId="{70E93833-7CC7-4B56-8D89-96849C84FFB6}" srcOrd="0" destOrd="0" presId="urn:microsoft.com/office/officeart/2005/8/layout/vList5"/>
    <dgm:cxn modelId="{70D8BF0D-57CE-4BAE-8767-46632AFC37AE}" type="presParOf" srcId="{64C5AB02-2119-40FB-BE42-B7385B1C3CDB}" destId="{4FF3915E-CFD8-4195-AEB2-1D2066E548DB}" srcOrd="1" destOrd="0" presId="urn:microsoft.com/office/officeart/2005/8/layout/vList5"/>
    <dgm:cxn modelId="{A4B74C89-1CFD-4839-82B0-B00958EFB8A0}" type="presParOf" srcId="{74ADE81C-DC66-4E9D-9F37-0299B9D2EA8B}" destId="{7A2938E0-7C90-4459-B972-F2706985C5D3}" srcOrd="7" destOrd="0" presId="urn:microsoft.com/office/officeart/2005/8/layout/vList5"/>
    <dgm:cxn modelId="{1261A431-65C3-48C6-8A7F-137B1EA6CD2E}" type="presParOf" srcId="{74ADE81C-DC66-4E9D-9F37-0299B9D2EA8B}" destId="{AF0C86C9-BE2F-4B5C-954F-E28FC46B8ED9}" srcOrd="8" destOrd="0" presId="urn:microsoft.com/office/officeart/2005/8/layout/vList5"/>
    <dgm:cxn modelId="{37601894-D1C6-4A76-945D-C5A73A78F7C8}" type="presParOf" srcId="{AF0C86C9-BE2F-4B5C-954F-E28FC46B8ED9}" destId="{8005E462-0330-4C7A-B777-74E3F47AC0FD}" srcOrd="0" destOrd="0" presId="urn:microsoft.com/office/officeart/2005/8/layout/vList5"/>
    <dgm:cxn modelId="{536FAC4C-2897-4C4E-B2B5-AC3B74C047BA}" type="presParOf" srcId="{AF0C86C9-BE2F-4B5C-954F-E28FC46B8ED9}" destId="{0E595149-3382-4B32-8CA6-F5EF21848694}" srcOrd="1" destOrd="0" presId="urn:microsoft.com/office/officeart/2005/8/layout/vList5"/>
    <dgm:cxn modelId="{4FACF7B0-ED57-4896-8148-7851632AD4CB}" type="presParOf" srcId="{74ADE81C-DC66-4E9D-9F37-0299B9D2EA8B}" destId="{1F481C86-687E-44CC-B31A-70E20100003E}" srcOrd="9" destOrd="0" presId="urn:microsoft.com/office/officeart/2005/8/layout/vList5"/>
    <dgm:cxn modelId="{E554D12B-4670-4D90-90A3-6E111E175306}" type="presParOf" srcId="{74ADE81C-DC66-4E9D-9F37-0299B9D2EA8B}" destId="{93614151-AEE0-4556-8BBC-396A2F74286B}" srcOrd="10" destOrd="0" presId="urn:microsoft.com/office/officeart/2005/8/layout/vList5"/>
    <dgm:cxn modelId="{A08699FD-FF57-423D-975A-17D1040609AE}" type="presParOf" srcId="{93614151-AEE0-4556-8BBC-396A2F74286B}" destId="{18915C8C-8CD8-4EB4-AEBF-6170E8394493}" srcOrd="0" destOrd="0" presId="urn:microsoft.com/office/officeart/2005/8/layout/vList5"/>
    <dgm:cxn modelId="{FCC30087-FA59-4363-8A2A-9B641EF3FBE9}" type="presParOf" srcId="{93614151-AEE0-4556-8BBC-396A2F74286B}" destId="{C495E80D-5E93-428F-BA36-B515101D3334}" srcOrd="1" destOrd="0" presId="urn:microsoft.com/office/officeart/2005/8/layout/vList5"/>
  </dgm:cxnLst>
  <dgm:bg/>
  <dgm:whole/>
  <dgm:extLst>
    <a:ext uri="http://schemas.microsoft.com/office/drawing/2008/diagram"/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2A9014-1F76-448F-A9F8-F8BEA6475548}" type="doc">
      <dgm:prSet loTypeId="urn:microsoft.com/office/officeart/2005/8/layout/matrix3" loCatId="matrix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C321A653-68A9-4CBE-8E62-944975F1E3EF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</a:rPr>
            <a:t>Индивидуальные процентные ставки</a:t>
          </a:r>
          <a:endParaRPr lang="ru-RU" sz="1400" b="1" dirty="0">
            <a:solidFill>
              <a:schemeClr val="bg1"/>
            </a:solidFill>
          </a:endParaRPr>
        </a:p>
      </dgm:t>
    </dgm:pt>
    <dgm:pt modelId="{576EB9BA-C585-49E2-85E1-BF3105D3F935}" type="parTrans" cxnId="{ACAC47DE-EA86-4BA8-99B2-ED8AA507F8A2}">
      <dgm:prSet/>
      <dgm:spPr/>
      <dgm:t>
        <a:bodyPr/>
        <a:lstStyle/>
        <a:p>
          <a:endParaRPr lang="ru-RU"/>
        </a:p>
      </dgm:t>
    </dgm:pt>
    <dgm:pt modelId="{EA073E38-D7D8-49EC-8669-05BBD2F2813B}" type="sibTrans" cxnId="{ACAC47DE-EA86-4BA8-99B2-ED8AA507F8A2}">
      <dgm:prSet/>
      <dgm:spPr/>
      <dgm:t>
        <a:bodyPr/>
        <a:lstStyle/>
        <a:p>
          <a:endParaRPr lang="ru-RU"/>
        </a:p>
      </dgm:t>
    </dgm:pt>
    <dgm:pt modelId="{D66EF67E-9E53-451D-B418-31A9AA80111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</a:rPr>
            <a:t>Первоначальный взнос </a:t>
          </a:r>
          <a:r>
            <a:rPr lang="en-US" sz="1400" b="1" dirty="0" smtClean="0">
              <a:solidFill>
                <a:schemeClr val="bg1"/>
              </a:solidFill>
            </a:rPr>
            <a:t>(</a:t>
          </a:r>
          <a:r>
            <a:rPr lang="ru-RU" sz="1400" b="1" dirty="0" smtClean="0">
              <a:solidFill>
                <a:schemeClr val="bg1"/>
              </a:solidFill>
            </a:rPr>
            <a:t>собственные средства) не менее 10% от размера пая</a:t>
          </a:r>
          <a:endParaRPr lang="ru-RU" sz="1400" b="1" dirty="0">
            <a:solidFill>
              <a:schemeClr val="bg1"/>
            </a:solidFill>
          </a:endParaRPr>
        </a:p>
      </dgm:t>
    </dgm:pt>
    <dgm:pt modelId="{9126C671-EFF5-436C-A8D6-9A9499132C42}" type="parTrans" cxnId="{8F391091-E342-4791-BC4F-125AA5C2C456}">
      <dgm:prSet/>
      <dgm:spPr/>
      <dgm:t>
        <a:bodyPr/>
        <a:lstStyle/>
        <a:p>
          <a:endParaRPr lang="ru-RU"/>
        </a:p>
      </dgm:t>
    </dgm:pt>
    <dgm:pt modelId="{C0E5D547-F6E6-4F27-A27E-F4A98575A2AF}" type="sibTrans" cxnId="{8F391091-E342-4791-BC4F-125AA5C2C456}">
      <dgm:prSet/>
      <dgm:spPr/>
      <dgm:t>
        <a:bodyPr/>
        <a:lstStyle/>
        <a:p>
          <a:endParaRPr lang="ru-RU"/>
        </a:p>
      </dgm:t>
    </dgm:pt>
    <dgm:pt modelId="{65DAA94B-A78F-4DC1-B55D-DE4EFE293C2C}">
      <dgm:prSet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</a:rPr>
            <a:t>Предоставление кредита в режиме кредитной линии (</a:t>
          </a:r>
          <a:r>
            <a:rPr lang="ru-RU" sz="1400" b="1" dirty="0" err="1" smtClean="0">
              <a:solidFill>
                <a:schemeClr val="bg1"/>
              </a:solidFill>
            </a:rPr>
            <a:t>транширование</a:t>
          </a:r>
          <a:r>
            <a:rPr lang="ru-RU" sz="1400" b="1" dirty="0" smtClean="0">
              <a:solidFill>
                <a:schemeClr val="bg1"/>
              </a:solidFill>
            </a:rPr>
            <a:t>)</a:t>
          </a:r>
          <a:endParaRPr lang="ru-RU" sz="1400" b="1" dirty="0">
            <a:solidFill>
              <a:schemeClr val="bg1"/>
            </a:solidFill>
          </a:endParaRPr>
        </a:p>
      </dgm:t>
    </dgm:pt>
    <dgm:pt modelId="{EF7D0A0B-184B-4271-9310-0255CFC3D121}" type="sibTrans" cxnId="{A6336FF3-F7B9-44AC-8A7D-64513CB23C9E}">
      <dgm:prSet/>
      <dgm:spPr/>
      <dgm:t>
        <a:bodyPr/>
        <a:lstStyle/>
        <a:p>
          <a:endParaRPr lang="ru-RU"/>
        </a:p>
      </dgm:t>
    </dgm:pt>
    <dgm:pt modelId="{97298CFF-8276-4F9C-BFC3-2CFE87774BC7}" type="parTrans" cxnId="{A6336FF3-F7B9-44AC-8A7D-64513CB23C9E}">
      <dgm:prSet/>
      <dgm:spPr/>
      <dgm:t>
        <a:bodyPr/>
        <a:lstStyle/>
        <a:p>
          <a:endParaRPr lang="ru-RU"/>
        </a:p>
      </dgm:t>
    </dgm:pt>
    <dgm:pt modelId="{D8C7A1C1-9D97-4B85-AA5B-2F1762E99D74}">
      <dgm:prSet/>
      <dgm:spPr/>
      <dgm:t>
        <a:bodyPr/>
        <a:lstStyle/>
        <a:p>
          <a:r>
            <a:rPr lang="ru-RU" b="1" dirty="0" smtClean="0"/>
            <a:t>Возможность предоставления кредита в отсутствие обеспечения в виде объекта недвижимости</a:t>
          </a:r>
          <a:endParaRPr lang="ru-RU" b="1" dirty="0"/>
        </a:p>
      </dgm:t>
    </dgm:pt>
    <dgm:pt modelId="{B9961A44-7F06-4B79-8C54-FCCC4BE26B9C}" type="parTrans" cxnId="{4706607D-9B34-4F64-8FC4-32BCF32A6602}">
      <dgm:prSet/>
      <dgm:spPr/>
      <dgm:t>
        <a:bodyPr/>
        <a:lstStyle/>
        <a:p>
          <a:endParaRPr lang="ru-RU"/>
        </a:p>
      </dgm:t>
    </dgm:pt>
    <dgm:pt modelId="{3A14474D-0B24-4F58-9FB8-0AFF9EE34A0C}" type="sibTrans" cxnId="{4706607D-9B34-4F64-8FC4-32BCF32A6602}">
      <dgm:prSet/>
      <dgm:spPr/>
      <dgm:t>
        <a:bodyPr/>
        <a:lstStyle/>
        <a:p>
          <a:endParaRPr lang="ru-RU"/>
        </a:p>
      </dgm:t>
    </dgm:pt>
    <dgm:pt modelId="{47ED8140-7461-4280-8889-3B5B847EA371}" type="pres">
      <dgm:prSet presAssocID="{FB2A9014-1F76-448F-A9F8-F8BEA6475548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DD0926-AADA-49AC-A0BA-0C12C398085F}" type="pres">
      <dgm:prSet presAssocID="{FB2A9014-1F76-448F-A9F8-F8BEA6475548}" presName="diamond" presStyleLbl="bgShp" presStyleIdx="0" presStyleCnt="1" custScaleX="119959"/>
      <dgm:spPr>
        <a:solidFill>
          <a:schemeClr val="tx2">
            <a:lumMod val="20000"/>
            <a:lumOff val="80000"/>
          </a:schemeClr>
        </a:solidFill>
      </dgm:spPr>
    </dgm:pt>
    <dgm:pt modelId="{B5554A1E-848D-475F-997C-B606ECF14C2E}" type="pres">
      <dgm:prSet presAssocID="{FB2A9014-1F76-448F-A9F8-F8BEA6475548}" presName="quad1" presStyleLbl="node1" presStyleIdx="0" presStyleCnt="4" custScaleX="115787" custScaleY="91905" custLinFactNeighborX="-8055" custLinFactNeighborY="39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9B2050-65E7-49F5-890B-9E805E7F9BDF}" type="pres">
      <dgm:prSet presAssocID="{FB2A9014-1F76-448F-A9F8-F8BEA6475548}" presName="quad2" presStyleLbl="node1" presStyleIdx="1" presStyleCnt="4" custScaleX="118951" custScaleY="90448" custLinFactNeighborX="15441" custLinFactNeighborY="42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E9C14D-FA70-4B8B-997E-A717558EAB78}" type="pres">
      <dgm:prSet presAssocID="{FB2A9014-1F76-448F-A9F8-F8BEA6475548}" presName="quad3" presStyleLbl="node1" presStyleIdx="2" presStyleCnt="4" custScaleX="114021" custScaleY="83811" custLinFactNeighborX="-5392" custLinFactNeighborY="2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5453E0-71C1-467A-96EE-8305AB9CF9AD}" type="pres">
      <dgm:prSet presAssocID="{FB2A9014-1F76-448F-A9F8-F8BEA6475548}" presName="quad4" presStyleLbl="node1" presStyleIdx="3" presStyleCnt="4" custScaleX="113695" custScaleY="83811" custLinFactNeighborX="16893" custLinFactNeighborY="19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B8F388-9DF1-4425-89F7-89DD4F53A73F}" type="presOf" srcId="{D66EF67E-9E53-451D-B418-31A9AA801115}" destId="{93E9C14D-FA70-4B8B-997E-A717558EAB78}" srcOrd="0" destOrd="0" presId="urn:microsoft.com/office/officeart/2005/8/layout/matrix3"/>
    <dgm:cxn modelId="{ACAC47DE-EA86-4BA8-99B2-ED8AA507F8A2}" srcId="{FB2A9014-1F76-448F-A9F8-F8BEA6475548}" destId="{C321A653-68A9-4CBE-8E62-944975F1E3EF}" srcOrd="0" destOrd="0" parTransId="{576EB9BA-C585-49E2-85E1-BF3105D3F935}" sibTransId="{EA073E38-D7D8-49EC-8669-05BBD2F2813B}"/>
    <dgm:cxn modelId="{8619FA0C-6415-4D3F-A543-CC216325AA1A}" type="presOf" srcId="{C321A653-68A9-4CBE-8E62-944975F1E3EF}" destId="{B5554A1E-848D-475F-997C-B606ECF14C2E}" srcOrd="0" destOrd="0" presId="urn:microsoft.com/office/officeart/2005/8/layout/matrix3"/>
    <dgm:cxn modelId="{92E14AC0-CD2D-45D9-AFE8-4E5E49C202F4}" type="presOf" srcId="{65DAA94B-A78F-4DC1-B55D-DE4EFE293C2C}" destId="{5A9B2050-65E7-49F5-890B-9E805E7F9BDF}" srcOrd="0" destOrd="0" presId="urn:microsoft.com/office/officeart/2005/8/layout/matrix3"/>
    <dgm:cxn modelId="{BBBC0A8D-0763-46FC-8032-AA523A361303}" type="presOf" srcId="{FB2A9014-1F76-448F-A9F8-F8BEA6475548}" destId="{47ED8140-7461-4280-8889-3B5B847EA371}" srcOrd="0" destOrd="0" presId="urn:microsoft.com/office/officeart/2005/8/layout/matrix3"/>
    <dgm:cxn modelId="{8F391091-E342-4791-BC4F-125AA5C2C456}" srcId="{FB2A9014-1F76-448F-A9F8-F8BEA6475548}" destId="{D66EF67E-9E53-451D-B418-31A9AA801115}" srcOrd="2" destOrd="0" parTransId="{9126C671-EFF5-436C-A8D6-9A9499132C42}" sibTransId="{C0E5D547-F6E6-4F27-A27E-F4A98575A2AF}"/>
    <dgm:cxn modelId="{4706607D-9B34-4F64-8FC4-32BCF32A6602}" srcId="{FB2A9014-1F76-448F-A9F8-F8BEA6475548}" destId="{D8C7A1C1-9D97-4B85-AA5B-2F1762E99D74}" srcOrd="3" destOrd="0" parTransId="{B9961A44-7F06-4B79-8C54-FCCC4BE26B9C}" sibTransId="{3A14474D-0B24-4F58-9FB8-0AFF9EE34A0C}"/>
    <dgm:cxn modelId="{41D3D0CA-C5C9-498F-92C0-BDD4DB00032C}" type="presOf" srcId="{D8C7A1C1-9D97-4B85-AA5B-2F1762E99D74}" destId="{A15453E0-71C1-467A-96EE-8305AB9CF9AD}" srcOrd="0" destOrd="0" presId="urn:microsoft.com/office/officeart/2005/8/layout/matrix3"/>
    <dgm:cxn modelId="{A6336FF3-F7B9-44AC-8A7D-64513CB23C9E}" srcId="{FB2A9014-1F76-448F-A9F8-F8BEA6475548}" destId="{65DAA94B-A78F-4DC1-B55D-DE4EFE293C2C}" srcOrd="1" destOrd="0" parTransId="{97298CFF-8276-4F9C-BFC3-2CFE87774BC7}" sibTransId="{EF7D0A0B-184B-4271-9310-0255CFC3D121}"/>
    <dgm:cxn modelId="{D126B638-2FD4-43D5-A53E-0D2887EB9298}" type="presParOf" srcId="{47ED8140-7461-4280-8889-3B5B847EA371}" destId="{F5DD0926-AADA-49AC-A0BA-0C12C398085F}" srcOrd="0" destOrd="0" presId="urn:microsoft.com/office/officeart/2005/8/layout/matrix3"/>
    <dgm:cxn modelId="{CAE57FE7-D744-4E42-AD8D-41FA55705F9F}" type="presParOf" srcId="{47ED8140-7461-4280-8889-3B5B847EA371}" destId="{B5554A1E-848D-475F-997C-B606ECF14C2E}" srcOrd="1" destOrd="0" presId="urn:microsoft.com/office/officeart/2005/8/layout/matrix3"/>
    <dgm:cxn modelId="{977FBD7B-BF7E-47A5-8A1E-B5519939C6CB}" type="presParOf" srcId="{47ED8140-7461-4280-8889-3B5B847EA371}" destId="{5A9B2050-65E7-49F5-890B-9E805E7F9BDF}" srcOrd="2" destOrd="0" presId="urn:microsoft.com/office/officeart/2005/8/layout/matrix3"/>
    <dgm:cxn modelId="{7165FCA5-E91E-4934-ADDE-AA71C83F1668}" type="presParOf" srcId="{47ED8140-7461-4280-8889-3B5B847EA371}" destId="{93E9C14D-FA70-4B8B-997E-A717558EAB78}" srcOrd="3" destOrd="0" presId="urn:microsoft.com/office/officeart/2005/8/layout/matrix3"/>
    <dgm:cxn modelId="{1859CC3A-F790-474F-BD8C-50FCE6CDEC1C}" type="presParOf" srcId="{47ED8140-7461-4280-8889-3B5B847EA371}" destId="{A15453E0-71C1-467A-96EE-8305AB9CF9AD}" srcOrd="4" destOrd="0" presId="urn:microsoft.com/office/officeart/2005/8/layout/matrix3"/>
  </dgm:cxnLst>
  <dgm:bg/>
  <dgm:whole/>
  <dgm:extLst>
    <a:ext uri="http://schemas.microsoft.com/office/drawing/2008/diagram"/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C681B3-CEAD-462A-8D70-0A51F42A9E6D}" type="doc">
      <dgm:prSet loTypeId="urn:microsoft.com/office/officeart/2005/8/layout/hProcess9" loCatId="process" qsTypeId="urn:microsoft.com/office/officeart/2005/8/quickstyle/simple1#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12485D6-8BC7-4E5F-A964-F8FC78AAF1D2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solidFill>
                <a:srgbClr val="0070C0"/>
              </a:solidFill>
            </a:rPr>
            <a:t>Общее собрание учредителей ЖСК, утверждение Устава ЖСК, регистрация ЖСК</a:t>
          </a:r>
          <a:endParaRPr lang="ru-RU" sz="1400" b="1" dirty="0">
            <a:solidFill>
              <a:srgbClr val="0070C0"/>
            </a:solidFill>
          </a:endParaRPr>
        </a:p>
      </dgm:t>
    </dgm:pt>
    <dgm:pt modelId="{0FBD7993-82F7-4B47-9F94-6EB2E97AC645}" type="parTrans" cxnId="{8EAEE1E3-C50E-47E1-97B8-DB6DCFBDDAC4}">
      <dgm:prSet/>
      <dgm:spPr/>
      <dgm:t>
        <a:bodyPr/>
        <a:lstStyle/>
        <a:p>
          <a:endParaRPr lang="ru-RU"/>
        </a:p>
      </dgm:t>
    </dgm:pt>
    <dgm:pt modelId="{ACFEE502-688A-4475-8656-7F4163EA991D}" type="sibTrans" cxnId="{8EAEE1E3-C50E-47E1-97B8-DB6DCFBDDAC4}">
      <dgm:prSet/>
      <dgm:spPr/>
      <dgm:t>
        <a:bodyPr/>
        <a:lstStyle/>
        <a:p>
          <a:endParaRPr lang="ru-RU"/>
        </a:p>
      </dgm:t>
    </dgm:pt>
    <dgm:pt modelId="{CB8811C7-68F0-45AD-85CE-FF14FF429467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solidFill>
                <a:srgbClr val="0070C0"/>
              </a:solidFill>
            </a:rPr>
            <a:t>Подача заявления кооператива</a:t>
          </a:r>
          <a:br>
            <a:rPr lang="ru-RU" sz="1400" b="1" dirty="0" smtClean="0">
              <a:solidFill>
                <a:srgbClr val="0070C0"/>
              </a:solidFill>
            </a:rPr>
          </a:br>
          <a:r>
            <a:rPr lang="ru-RU" sz="1400" b="1" dirty="0" smtClean="0">
              <a:solidFill>
                <a:srgbClr val="0070C0"/>
              </a:solidFill>
            </a:rPr>
            <a:t>о передаче земельного участка Фонда в безвозмездное срочное пользование</a:t>
          </a:r>
          <a:br>
            <a:rPr lang="ru-RU" sz="1400" b="1" dirty="0" smtClean="0">
              <a:solidFill>
                <a:srgbClr val="0070C0"/>
              </a:solidFill>
            </a:rPr>
          </a:br>
          <a:r>
            <a:rPr lang="ru-RU" sz="1400" b="1" dirty="0" smtClean="0">
              <a:solidFill>
                <a:srgbClr val="0070C0"/>
              </a:solidFill>
            </a:rPr>
            <a:t>ЖСК</a:t>
          </a:r>
          <a:endParaRPr lang="ru-RU" sz="1400" b="1" dirty="0">
            <a:solidFill>
              <a:srgbClr val="0070C0"/>
            </a:solidFill>
          </a:endParaRPr>
        </a:p>
      </dgm:t>
    </dgm:pt>
    <dgm:pt modelId="{7B1BCD6C-F862-4AB6-BC85-8EBD8F565F9F}" type="parTrans" cxnId="{AFF1599D-1130-4A44-B3CD-CE19FCDDAC10}">
      <dgm:prSet/>
      <dgm:spPr/>
      <dgm:t>
        <a:bodyPr/>
        <a:lstStyle/>
        <a:p>
          <a:endParaRPr lang="ru-RU"/>
        </a:p>
      </dgm:t>
    </dgm:pt>
    <dgm:pt modelId="{462C6F3D-8CDF-4FDF-943A-62E884AB541F}" type="sibTrans" cxnId="{AFF1599D-1130-4A44-B3CD-CE19FCDDAC10}">
      <dgm:prSet/>
      <dgm:spPr/>
      <dgm:t>
        <a:bodyPr/>
        <a:lstStyle/>
        <a:p>
          <a:endParaRPr lang="ru-RU"/>
        </a:p>
      </dgm:t>
    </dgm:pt>
    <dgm:pt modelId="{92327642-2662-403E-AFEB-27F0F597EE31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solidFill>
                <a:srgbClr val="0070C0"/>
              </a:solidFill>
            </a:rPr>
            <a:t>Заключение договора безвозмездного срочного пользования**</a:t>
          </a:r>
          <a:endParaRPr lang="ru-RU" sz="1400" b="1" dirty="0">
            <a:solidFill>
              <a:srgbClr val="0070C0"/>
            </a:solidFill>
          </a:endParaRPr>
        </a:p>
      </dgm:t>
    </dgm:pt>
    <dgm:pt modelId="{473418C4-436F-40C6-8A28-6CB0A7E0EDED}" type="parTrans" cxnId="{25802DA5-0399-4D32-B768-71532A8A7DC7}">
      <dgm:prSet/>
      <dgm:spPr/>
      <dgm:t>
        <a:bodyPr/>
        <a:lstStyle/>
        <a:p>
          <a:endParaRPr lang="ru-RU"/>
        </a:p>
      </dgm:t>
    </dgm:pt>
    <dgm:pt modelId="{11B835DC-2F51-4A25-ABD8-B3256DB62C99}" type="sibTrans" cxnId="{25802DA5-0399-4D32-B768-71532A8A7DC7}">
      <dgm:prSet/>
      <dgm:spPr/>
      <dgm:t>
        <a:bodyPr/>
        <a:lstStyle/>
        <a:p>
          <a:endParaRPr lang="ru-RU"/>
        </a:p>
      </dgm:t>
    </dgm:pt>
    <dgm:pt modelId="{57B8F33E-3594-411D-B3EB-15563FDBB67D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solidFill>
                <a:srgbClr val="0070C0"/>
              </a:solidFill>
            </a:rPr>
            <a:t>Сбор в течение трех месяцев</a:t>
          </a:r>
          <a:br>
            <a:rPr lang="ru-RU" sz="1400" b="1" dirty="0" smtClean="0">
              <a:solidFill>
                <a:srgbClr val="0070C0"/>
              </a:solidFill>
            </a:rPr>
          </a:br>
          <a:r>
            <a:rPr lang="ru-RU" sz="1400" b="1" dirty="0" smtClean="0">
              <a:solidFill>
                <a:srgbClr val="0070C0"/>
              </a:solidFill>
            </a:rPr>
            <a:t>не менее 20%</a:t>
          </a:r>
          <a:br>
            <a:rPr lang="ru-RU" sz="1400" b="1" dirty="0" smtClean="0">
              <a:solidFill>
                <a:srgbClr val="0070C0"/>
              </a:solidFill>
            </a:rPr>
          </a:br>
          <a:r>
            <a:rPr lang="ru-RU" sz="1400" b="1" dirty="0" smtClean="0">
              <a:solidFill>
                <a:srgbClr val="0070C0"/>
              </a:solidFill>
            </a:rPr>
            <a:t>от суммы всех паевых взносов *</a:t>
          </a:r>
          <a:endParaRPr lang="ru-RU" sz="1400" b="1" dirty="0">
            <a:solidFill>
              <a:srgbClr val="0070C0"/>
            </a:solidFill>
          </a:endParaRPr>
        </a:p>
      </dgm:t>
    </dgm:pt>
    <dgm:pt modelId="{30FB3CBD-66C5-42AE-B459-4C581DF3DC18}" type="parTrans" cxnId="{81CCCF17-CB69-47B3-ADBA-88E156D64714}">
      <dgm:prSet/>
      <dgm:spPr/>
      <dgm:t>
        <a:bodyPr/>
        <a:lstStyle/>
        <a:p>
          <a:endParaRPr lang="ru-RU"/>
        </a:p>
      </dgm:t>
    </dgm:pt>
    <dgm:pt modelId="{4D394729-50A2-4830-A9F7-6F4C79BC7DDD}" type="sibTrans" cxnId="{81CCCF17-CB69-47B3-ADBA-88E156D64714}">
      <dgm:prSet/>
      <dgm:spPr/>
      <dgm:t>
        <a:bodyPr/>
        <a:lstStyle/>
        <a:p>
          <a:endParaRPr lang="ru-RU"/>
        </a:p>
      </dgm:t>
    </dgm:pt>
    <dgm:pt modelId="{712309CA-95F0-4350-BA96-C271FAB7CB90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solidFill>
                <a:srgbClr val="0070C0"/>
              </a:solidFill>
            </a:rPr>
            <a:t>Отбор кооперативом технического заказчика, подрядной организации, получение разрешения на строительство</a:t>
          </a:r>
          <a:endParaRPr lang="ru-RU" sz="1400" b="1" dirty="0">
            <a:solidFill>
              <a:srgbClr val="0070C0"/>
            </a:solidFill>
          </a:endParaRPr>
        </a:p>
      </dgm:t>
    </dgm:pt>
    <dgm:pt modelId="{743A259B-DF84-4F69-B436-F2EA36732D7C}" type="parTrans" cxnId="{F068192D-8511-48E1-91FB-57E931A26844}">
      <dgm:prSet/>
      <dgm:spPr/>
      <dgm:t>
        <a:bodyPr/>
        <a:lstStyle/>
        <a:p>
          <a:endParaRPr lang="ru-RU"/>
        </a:p>
      </dgm:t>
    </dgm:pt>
    <dgm:pt modelId="{123123A0-C617-4509-8619-6193ECE0F78F}" type="sibTrans" cxnId="{F068192D-8511-48E1-91FB-57E931A26844}">
      <dgm:prSet/>
      <dgm:spPr/>
      <dgm:t>
        <a:bodyPr/>
        <a:lstStyle/>
        <a:p>
          <a:endParaRPr lang="ru-RU"/>
        </a:p>
      </dgm:t>
    </dgm:pt>
    <dgm:pt modelId="{8C538146-70B8-44EC-AA00-C78C6FAFC44C}" type="pres">
      <dgm:prSet presAssocID="{94C681B3-CEAD-462A-8D70-0A51F42A9E6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70B6AC-3581-4F76-B440-F26240DE9EAF}" type="pres">
      <dgm:prSet presAssocID="{94C681B3-CEAD-462A-8D70-0A51F42A9E6D}" presName="arrow" presStyleLbl="bgShp" presStyleIdx="0" presStyleCnt="1"/>
      <dgm:spPr/>
      <dgm:t>
        <a:bodyPr/>
        <a:lstStyle/>
        <a:p>
          <a:endParaRPr lang="ru-RU"/>
        </a:p>
      </dgm:t>
    </dgm:pt>
    <dgm:pt modelId="{7A875192-B3D7-4662-85A8-774F26D2E350}" type="pres">
      <dgm:prSet presAssocID="{94C681B3-CEAD-462A-8D70-0A51F42A9E6D}" presName="linearProcess" presStyleCnt="0"/>
      <dgm:spPr/>
      <dgm:t>
        <a:bodyPr/>
        <a:lstStyle/>
        <a:p>
          <a:endParaRPr lang="ru-RU"/>
        </a:p>
      </dgm:t>
    </dgm:pt>
    <dgm:pt modelId="{841E9EF1-C7BD-434B-8A0C-41BE09A58686}" type="pres">
      <dgm:prSet presAssocID="{A12485D6-8BC7-4E5F-A964-F8FC78AAF1D2}" presName="textNode" presStyleLbl="node1" presStyleIdx="0" presStyleCnt="5" custScaleY="113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6A00BD-C1CD-41E4-944B-359F1A8A8588}" type="pres">
      <dgm:prSet presAssocID="{ACFEE502-688A-4475-8656-7F4163EA991D}" presName="sibTrans" presStyleCnt="0"/>
      <dgm:spPr/>
      <dgm:t>
        <a:bodyPr/>
        <a:lstStyle/>
        <a:p>
          <a:endParaRPr lang="ru-RU"/>
        </a:p>
      </dgm:t>
    </dgm:pt>
    <dgm:pt modelId="{CCB57BAB-8563-42F0-8512-4E7419070284}" type="pres">
      <dgm:prSet presAssocID="{CB8811C7-68F0-45AD-85CE-FF14FF429467}" presName="textNode" presStyleLbl="node1" presStyleIdx="1" presStyleCnt="5" custScaleY="113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EEC912-BB7B-483E-B3ED-57F7A87A18BE}" type="pres">
      <dgm:prSet presAssocID="{462C6F3D-8CDF-4FDF-943A-62E884AB541F}" presName="sibTrans" presStyleCnt="0"/>
      <dgm:spPr/>
      <dgm:t>
        <a:bodyPr/>
        <a:lstStyle/>
        <a:p>
          <a:endParaRPr lang="ru-RU"/>
        </a:p>
      </dgm:t>
    </dgm:pt>
    <dgm:pt modelId="{0EF45D2A-85EC-4736-9432-02337CB46522}" type="pres">
      <dgm:prSet presAssocID="{57B8F33E-3594-411D-B3EB-15563FDBB67D}" presName="textNode" presStyleLbl="node1" presStyleIdx="2" presStyleCnt="5" custScaleX="107319" custScaleY="113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D67F8A-52BB-43E7-AF55-D09375968347}" type="pres">
      <dgm:prSet presAssocID="{4D394729-50A2-4830-A9F7-6F4C79BC7DDD}" presName="sibTrans" presStyleCnt="0"/>
      <dgm:spPr/>
      <dgm:t>
        <a:bodyPr/>
        <a:lstStyle/>
        <a:p>
          <a:endParaRPr lang="ru-RU"/>
        </a:p>
      </dgm:t>
    </dgm:pt>
    <dgm:pt modelId="{C08FA582-9339-4EA7-9F22-48F71891CC1F}" type="pres">
      <dgm:prSet presAssocID="{92327642-2662-403E-AFEB-27F0F597EE31}" presName="textNode" presStyleLbl="node1" presStyleIdx="3" presStyleCnt="5" custScaleY="113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BC33AF-BA3A-46AD-87E5-C0EE936ACA3A}" type="pres">
      <dgm:prSet presAssocID="{11B835DC-2F51-4A25-ABD8-B3256DB62C99}" presName="sibTrans" presStyleCnt="0"/>
      <dgm:spPr/>
      <dgm:t>
        <a:bodyPr/>
        <a:lstStyle/>
        <a:p>
          <a:endParaRPr lang="ru-RU"/>
        </a:p>
      </dgm:t>
    </dgm:pt>
    <dgm:pt modelId="{38FF6B0C-B64E-4109-883A-8957F620BBC6}" type="pres">
      <dgm:prSet presAssocID="{712309CA-95F0-4350-BA96-C271FAB7CB90}" presName="textNode" presStyleLbl="node1" presStyleIdx="4" presStyleCnt="5" custScaleY="113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AEE1E3-C50E-47E1-97B8-DB6DCFBDDAC4}" srcId="{94C681B3-CEAD-462A-8D70-0A51F42A9E6D}" destId="{A12485D6-8BC7-4E5F-A964-F8FC78AAF1D2}" srcOrd="0" destOrd="0" parTransId="{0FBD7993-82F7-4B47-9F94-6EB2E97AC645}" sibTransId="{ACFEE502-688A-4475-8656-7F4163EA991D}"/>
    <dgm:cxn modelId="{AFF1599D-1130-4A44-B3CD-CE19FCDDAC10}" srcId="{94C681B3-CEAD-462A-8D70-0A51F42A9E6D}" destId="{CB8811C7-68F0-45AD-85CE-FF14FF429467}" srcOrd="1" destOrd="0" parTransId="{7B1BCD6C-F862-4AB6-BC85-8EBD8F565F9F}" sibTransId="{462C6F3D-8CDF-4FDF-943A-62E884AB541F}"/>
    <dgm:cxn modelId="{A9B1170C-A4BD-4713-BD6A-071F1C58D669}" type="presOf" srcId="{CB8811C7-68F0-45AD-85CE-FF14FF429467}" destId="{CCB57BAB-8563-42F0-8512-4E7419070284}" srcOrd="0" destOrd="0" presId="urn:microsoft.com/office/officeart/2005/8/layout/hProcess9"/>
    <dgm:cxn modelId="{B055ACCE-26F3-4314-875C-DAEC1F45BA6E}" type="presOf" srcId="{A12485D6-8BC7-4E5F-A964-F8FC78AAF1D2}" destId="{841E9EF1-C7BD-434B-8A0C-41BE09A58686}" srcOrd="0" destOrd="0" presId="urn:microsoft.com/office/officeart/2005/8/layout/hProcess9"/>
    <dgm:cxn modelId="{81CCCF17-CB69-47B3-ADBA-88E156D64714}" srcId="{94C681B3-CEAD-462A-8D70-0A51F42A9E6D}" destId="{57B8F33E-3594-411D-B3EB-15563FDBB67D}" srcOrd="2" destOrd="0" parTransId="{30FB3CBD-66C5-42AE-B459-4C581DF3DC18}" sibTransId="{4D394729-50A2-4830-A9F7-6F4C79BC7DDD}"/>
    <dgm:cxn modelId="{37B38E7B-A02E-49AB-8591-8777B7017216}" type="presOf" srcId="{92327642-2662-403E-AFEB-27F0F597EE31}" destId="{C08FA582-9339-4EA7-9F22-48F71891CC1F}" srcOrd="0" destOrd="0" presId="urn:microsoft.com/office/officeart/2005/8/layout/hProcess9"/>
    <dgm:cxn modelId="{FB1B11FF-A2D6-4A68-BD3C-EC68FD50B62A}" type="presOf" srcId="{712309CA-95F0-4350-BA96-C271FAB7CB90}" destId="{38FF6B0C-B64E-4109-883A-8957F620BBC6}" srcOrd="0" destOrd="0" presId="urn:microsoft.com/office/officeart/2005/8/layout/hProcess9"/>
    <dgm:cxn modelId="{25802DA5-0399-4D32-B768-71532A8A7DC7}" srcId="{94C681B3-CEAD-462A-8D70-0A51F42A9E6D}" destId="{92327642-2662-403E-AFEB-27F0F597EE31}" srcOrd="3" destOrd="0" parTransId="{473418C4-436F-40C6-8A28-6CB0A7E0EDED}" sibTransId="{11B835DC-2F51-4A25-ABD8-B3256DB62C99}"/>
    <dgm:cxn modelId="{B6D6E633-EA7A-46E2-A6E2-165F1CB4DBA7}" type="presOf" srcId="{94C681B3-CEAD-462A-8D70-0A51F42A9E6D}" destId="{8C538146-70B8-44EC-AA00-C78C6FAFC44C}" srcOrd="0" destOrd="0" presId="urn:microsoft.com/office/officeart/2005/8/layout/hProcess9"/>
    <dgm:cxn modelId="{F068192D-8511-48E1-91FB-57E931A26844}" srcId="{94C681B3-CEAD-462A-8D70-0A51F42A9E6D}" destId="{712309CA-95F0-4350-BA96-C271FAB7CB90}" srcOrd="4" destOrd="0" parTransId="{743A259B-DF84-4F69-B436-F2EA36732D7C}" sibTransId="{123123A0-C617-4509-8619-6193ECE0F78F}"/>
    <dgm:cxn modelId="{A2A6567F-5503-4997-A902-E7600DFD34A2}" type="presOf" srcId="{57B8F33E-3594-411D-B3EB-15563FDBB67D}" destId="{0EF45D2A-85EC-4736-9432-02337CB46522}" srcOrd="0" destOrd="0" presId="urn:microsoft.com/office/officeart/2005/8/layout/hProcess9"/>
    <dgm:cxn modelId="{9EAA8C1D-D39D-4F31-BA0F-09DB269F25F1}" type="presParOf" srcId="{8C538146-70B8-44EC-AA00-C78C6FAFC44C}" destId="{D670B6AC-3581-4F76-B440-F26240DE9EAF}" srcOrd="0" destOrd="0" presId="urn:microsoft.com/office/officeart/2005/8/layout/hProcess9"/>
    <dgm:cxn modelId="{73C0AE4F-75C5-4AB1-ACC8-D9A408942FFB}" type="presParOf" srcId="{8C538146-70B8-44EC-AA00-C78C6FAFC44C}" destId="{7A875192-B3D7-4662-85A8-774F26D2E350}" srcOrd="1" destOrd="0" presId="urn:microsoft.com/office/officeart/2005/8/layout/hProcess9"/>
    <dgm:cxn modelId="{CB383847-2F83-464B-8DFB-C991DA7DE60F}" type="presParOf" srcId="{7A875192-B3D7-4662-85A8-774F26D2E350}" destId="{841E9EF1-C7BD-434B-8A0C-41BE09A58686}" srcOrd="0" destOrd="0" presId="urn:microsoft.com/office/officeart/2005/8/layout/hProcess9"/>
    <dgm:cxn modelId="{422A6CEE-3755-4144-906F-366F922DBF42}" type="presParOf" srcId="{7A875192-B3D7-4662-85A8-774F26D2E350}" destId="{FD6A00BD-C1CD-41E4-944B-359F1A8A8588}" srcOrd="1" destOrd="0" presId="urn:microsoft.com/office/officeart/2005/8/layout/hProcess9"/>
    <dgm:cxn modelId="{354CE067-98D0-4305-ACA3-7F5C199D7491}" type="presParOf" srcId="{7A875192-B3D7-4662-85A8-774F26D2E350}" destId="{CCB57BAB-8563-42F0-8512-4E7419070284}" srcOrd="2" destOrd="0" presId="urn:microsoft.com/office/officeart/2005/8/layout/hProcess9"/>
    <dgm:cxn modelId="{A9AEEC64-CCA1-43BE-AF71-CFFA51CEA7B8}" type="presParOf" srcId="{7A875192-B3D7-4662-85A8-774F26D2E350}" destId="{B2EEC912-BB7B-483E-B3ED-57F7A87A18BE}" srcOrd="3" destOrd="0" presId="urn:microsoft.com/office/officeart/2005/8/layout/hProcess9"/>
    <dgm:cxn modelId="{5268B270-D351-4D67-8B54-1EF148F01166}" type="presParOf" srcId="{7A875192-B3D7-4662-85A8-774F26D2E350}" destId="{0EF45D2A-85EC-4736-9432-02337CB46522}" srcOrd="4" destOrd="0" presId="urn:microsoft.com/office/officeart/2005/8/layout/hProcess9"/>
    <dgm:cxn modelId="{690120CD-83C2-4A66-9AC4-D9129CB1090A}" type="presParOf" srcId="{7A875192-B3D7-4662-85A8-774F26D2E350}" destId="{99D67F8A-52BB-43E7-AF55-D09375968347}" srcOrd="5" destOrd="0" presId="urn:microsoft.com/office/officeart/2005/8/layout/hProcess9"/>
    <dgm:cxn modelId="{4778C3C0-60F5-406E-9F96-F3C6C5AE8DF6}" type="presParOf" srcId="{7A875192-B3D7-4662-85A8-774F26D2E350}" destId="{C08FA582-9339-4EA7-9F22-48F71891CC1F}" srcOrd="6" destOrd="0" presId="urn:microsoft.com/office/officeart/2005/8/layout/hProcess9"/>
    <dgm:cxn modelId="{C3387758-9E7F-4081-93A2-6D626D2F69DE}" type="presParOf" srcId="{7A875192-B3D7-4662-85A8-774F26D2E350}" destId="{99BC33AF-BA3A-46AD-87E5-C0EE936ACA3A}" srcOrd="7" destOrd="0" presId="urn:microsoft.com/office/officeart/2005/8/layout/hProcess9"/>
    <dgm:cxn modelId="{D0BF59D7-D90F-4476-889A-A52A1F1A59B9}" type="presParOf" srcId="{7A875192-B3D7-4662-85A8-774F26D2E350}" destId="{38FF6B0C-B64E-4109-883A-8957F620BBC6}" srcOrd="8" destOrd="0" presId="urn:microsoft.com/office/officeart/2005/8/layout/hProcess9"/>
  </dgm:cxnLst>
  <dgm:bg/>
  <dgm:whole/>
  <dgm:extLst>
    <a:ext uri="http://schemas.microsoft.com/office/drawing/2008/diagram"/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C681B3-CEAD-462A-8D70-0A51F42A9E6D}" type="doc">
      <dgm:prSet loTypeId="urn:microsoft.com/office/officeart/2005/8/layout/arrow2" loCatId="process" qsTypeId="urn:microsoft.com/office/officeart/2005/8/quickstyle/simple1#4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73C443F9-3D7C-4216-B329-84033C4D4D4F}">
      <dgm:prSet/>
      <dgm:spPr/>
      <dgm:t>
        <a:bodyPr/>
        <a:lstStyle/>
        <a:p>
          <a:r>
            <a:rPr lang="ru-RU" b="1" dirty="0" smtClean="0">
              <a:solidFill>
                <a:schemeClr val="accent1">
                  <a:lumMod val="50000"/>
                </a:schemeClr>
              </a:solidFill>
            </a:rPr>
            <a:t>Индивидуальные жилые дома</a:t>
          </a:r>
        </a:p>
      </dgm:t>
    </dgm:pt>
    <dgm:pt modelId="{63971BAD-1D96-466A-B0DB-F4C1AD941FBA}" type="parTrans" cxnId="{2EDFF636-A061-40F2-8B79-EE90FAE4D6C4}">
      <dgm:prSet/>
      <dgm:spPr/>
      <dgm:t>
        <a:bodyPr/>
        <a:lstStyle/>
        <a:p>
          <a:endParaRPr lang="ru-RU"/>
        </a:p>
      </dgm:t>
    </dgm:pt>
    <dgm:pt modelId="{2653A161-6DA9-4F2F-82AB-785D00B80136}" type="sibTrans" cxnId="{2EDFF636-A061-40F2-8B79-EE90FAE4D6C4}">
      <dgm:prSet/>
      <dgm:spPr/>
      <dgm:t>
        <a:bodyPr/>
        <a:lstStyle/>
        <a:p>
          <a:endParaRPr lang="ru-RU"/>
        </a:p>
      </dgm:t>
    </dgm:pt>
    <dgm:pt modelId="{720367CB-78B4-492C-B2A2-1E7E7FD6D0B1}">
      <dgm:prSet/>
      <dgm:spPr/>
      <dgm:t>
        <a:bodyPr/>
        <a:lstStyle/>
        <a:p>
          <a:r>
            <a:rPr lang="ru-RU" b="1" dirty="0" smtClean="0">
              <a:solidFill>
                <a:schemeClr val="accent1">
                  <a:lumMod val="50000"/>
                </a:schemeClr>
              </a:solidFill>
            </a:rPr>
            <a:t>Жилые дома блокированной застройки</a:t>
          </a:r>
        </a:p>
      </dgm:t>
    </dgm:pt>
    <dgm:pt modelId="{C9346A36-2A80-42A3-8951-544F5A11B4C0}" type="parTrans" cxnId="{E49BA46D-289A-4F87-B154-6DDEED0A7E02}">
      <dgm:prSet/>
      <dgm:spPr/>
      <dgm:t>
        <a:bodyPr/>
        <a:lstStyle/>
        <a:p>
          <a:endParaRPr lang="ru-RU"/>
        </a:p>
      </dgm:t>
    </dgm:pt>
    <dgm:pt modelId="{F544AE24-C33D-4381-83F1-3B461E316BA8}" type="sibTrans" cxnId="{E49BA46D-289A-4F87-B154-6DDEED0A7E02}">
      <dgm:prSet/>
      <dgm:spPr/>
      <dgm:t>
        <a:bodyPr/>
        <a:lstStyle/>
        <a:p>
          <a:endParaRPr lang="ru-RU"/>
        </a:p>
      </dgm:t>
    </dgm:pt>
    <dgm:pt modelId="{19ECDFD1-4F92-4232-9DBA-A9006EE807E8}">
      <dgm:prSet/>
      <dgm:spPr/>
      <dgm:t>
        <a:bodyPr/>
        <a:lstStyle/>
        <a:p>
          <a:pPr rtl="0"/>
          <a:r>
            <a:rPr lang="ru-RU" b="1" dirty="0" smtClean="0">
              <a:solidFill>
                <a:schemeClr val="accent1">
                  <a:lumMod val="50000"/>
                </a:schemeClr>
              </a:solidFill>
            </a:rPr>
            <a:t>Многоквартирный дом</a:t>
          </a:r>
        </a:p>
      </dgm:t>
    </dgm:pt>
    <dgm:pt modelId="{3D6581C8-42FB-413A-BCCE-4A3CAE4F0B28}" type="parTrans" cxnId="{4A285471-468E-4EC0-90FD-34E11635B589}">
      <dgm:prSet/>
      <dgm:spPr/>
      <dgm:t>
        <a:bodyPr/>
        <a:lstStyle/>
        <a:p>
          <a:endParaRPr lang="ru-RU"/>
        </a:p>
      </dgm:t>
    </dgm:pt>
    <dgm:pt modelId="{F88CEFD7-7205-4E92-9DE4-AC28A3ACD863}" type="sibTrans" cxnId="{4A285471-468E-4EC0-90FD-34E11635B589}">
      <dgm:prSet/>
      <dgm:spPr/>
      <dgm:t>
        <a:bodyPr/>
        <a:lstStyle/>
        <a:p>
          <a:endParaRPr lang="ru-RU"/>
        </a:p>
      </dgm:t>
    </dgm:pt>
    <dgm:pt modelId="{C421C8B4-3B3D-4BA2-B149-EC94286761CF}" type="pres">
      <dgm:prSet presAssocID="{94C681B3-CEAD-462A-8D70-0A51F42A9E6D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A736AF-7883-42BE-B175-9C01B7B6624C}" type="pres">
      <dgm:prSet presAssocID="{94C681B3-CEAD-462A-8D70-0A51F42A9E6D}" presName="arrow" presStyleLbl="bgShp" presStyleIdx="0" presStyleCnt="1"/>
      <dgm:spPr/>
    </dgm:pt>
    <dgm:pt modelId="{5F8153A9-938C-4D1C-8101-CAAC90BC8FDA}" type="pres">
      <dgm:prSet presAssocID="{94C681B3-CEAD-462A-8D70-0A51F42A9E6D}" presName="arrowDiagram3" presStyleCnt="0"/>
      <dgm:spPr/>
    </dgm:pt>
    <dgm:pt modelId="{5044C04C-FA6C-4558-BB69-35DB1FA00DBC}" type="pres">
      <dgm:prSet presAssocID="{73C443F9-3D7C-4216-B329-84033C4D4D4F}" presName="bullet3a" presStyleLbl="node1" presStyleIdx="0" presStyleCnt="3"/>
      <dgm:spPr/>
    </dgm:pt>
    <dgm:pt modelId="{A25408A3-9B65-4F5D-AF1F-B099AA257DBB}" type="pres">
      <dgm:prSet presAssocID="{73C443F9-3D7C-4216-B329-84033C4D4D4F}" presName="textBox3a" presStyleLbl="revTx" presStyleIdx="0" presStyleCnt="3" custScaleY="37162" custLinFactNeighborX="-1026" custLinFactNeighborY="-255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89C1AE-9395-4658-9165-893C486EB86A}" type="pres">
      <dgm:prSet presAssocID="{720367CB-78B4-492C-B2A2-1E7E7FD6D0B1}" presName="bullet3b" presStyleLbl="node1" presStyleIdx="1" presStyleCnt="3"/>
      <dgm:spPr/>
    </dgm:pt>
    <dgm:pt modelId="{60D7DB6D-15E6-4064-8BEC-792D462B5B5C}" type="pres">
      <dgm:prSet presAssocID="{720367CB-78B4-492C-B2A2-1E7E7FD6D0B1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8DE09-8AB0-435E-956D-B033EFCD837C}" type="pres">
      <dgm:prSet presAssocID="{19ECDFD1-4F92-4232-9DBA-A9006EE807E8}" presName="bullet3c" presStyleLbl="node1" presStyleIdx="2" presStyleCnt="3"/>
      <dgm:spPr/>
    </dgm:pt>
    <dgm:pt modelId="{1401A127-F498-4D59-8BA7-4C109FC2E3C7}" type="pres">
      <dgm:prSet presAssocID="{19ECDFD1-4F92-4232-9DBA-A9006EE807E8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5A15C6-9D28-4BE7-913A-20123D8B3661}" type="presOf" srcId="{19ECDFD1-4F92-4232-9DBA-A9006EE807E8}" destId="{1401A127-F498-4D59-8BA7-4C109FC2E3C7}" srcOrd="0" destOrd="0" presId="urn:microsoft.com/office/officeart/2005/8/layout/arrow2"/>
    <dgm:cxn modelId="{D55D2D58-ACC1-47AE-A2F9-00F625822379}" type="presOf" srcId="{73C443F9-3D7C-4216-B329-84033C4D4D4F}" destId="{A25408A3-9B65-4F5D-AF1F-B099AA257DBB}" srcOrd="0" destOrd="0" presId="urn:microsoft.com/office/officeart/2005/8/layout/arrow2"/>
    <dgm:cxn modelId="{036E7D1E-6898-4909-B957-9139AB1A86A0}" type="presOf" srcId="{720367CB-78B4-492C-B2A2-1E7E7FD6D0B1}" destId="{60D7DB6D-15E6-4064-8BEC-792D462B5B5C}" srcOrd="0" destOrd="0" presId="urn:microsoft.com/office/officeart/2005/8/layout/arrow2"/>
    <dgm:cxn modelId="{4A285471-468E-4EC0-90FD-34E11635B589}" srcId="{94C681B3-CEAD-462A-8D70-0A51F42A9E6D}" destId="{19ECDFD1-4F92-4232-9DBA-A9006EE807E8}" srcOrd="2" destOrd="0" parTransId="{3D6581C8-42FB-413A-BCCE-4A3CAE4F0B28}" sibTransId="{F88CEFD7-7205-4E92-9DE4-AC28A3ACD863}"/>
    <dgm:cxn modelId="{E49BA46D-289A-4F87-B154-6DDEED0A7E02}" srcId="{94C681B3-CEAD-462A-8D70-0A51F42A9E6D}" destId="{720367CB-78B4-492C-B2A2-1E7E7FD6D0B1}" srcOrd="1" destOrd="0" parTransId="{C9346A36-2A80-42A3-8951-544F5A11B4C0}" sibTransId="{F544AE24-C33D-4381-83F1-3B461E316BA8}"/>
    <dgm:cxn modelId="{807C7A3F-19FA-4E98-BBDF-6D52EFA07DF0}" type="presOf" srcId="{94C681B3-CEAD-462A-8D70-0A51F42A9E6D}" destId="{C421C8B4-3B3D-4BA2-B149-EC94286761CF}" srcOrd="0" destOrd="0" presId="urn:microsoft.com/office/officeart/2005/8/layout/arrow2"/>
    <dgm:cxn modelId="{2EDFF636-A061-40F2-8B79-EE90FAE4D6C4}" srcId="{94C681B3-CEAD-462A-8D70-0A51F42A9E6D}" destId="{73C443F9-3D7C-4216-B329-84033C4D4D4F}" srcOrd="0" destOrd="0" parTransId="{63971BAD-1D96-466A-B0DB-F4C1AD941FBA}" sibTransId="{2653A161-6DA9-4F2F-82AB-785D00B80136}"/>
    <dgm:cxn modelId="{2476691C-7927-4175-9F07-2C0B9AB89FFF}" type="presParOf" srcId="{C421C8B4-3B3D-4BA2-B149-EC94286761CF}" destId="{FDA736AF-7883-42BE-B175-9C01B7B6624C}" srcOrd="0" destOrd="0" presId="urn:microsoft.com/office/officeart/2005/8/layout/arrow2"/>
    <dgm:cxn modelId="{31FA4836-4E4C-47D6-B855-60FFD5414845}" type="presParOf" srcId="{C421C8B4-3B3D-4BA2-B149-EC94286761CF}" destId="{5F8153A9-938C-4D1C-8101-CAAC90BC8FDA}" srcOrd="1" destOrd="0" presId="urn:microsoft.com/office/officeart/2005/8/layout/arrow2"/>
    <dgm:cxn modelId="{12F142EF-C523-4197-978B-695D687224C0}" type="presParOf" srcId="{5F8153A9-938C-4D1C-8101-CAAC90BC8FDA}" destId="{5044C04C-FA6C-4558-BB69-35DB1FA00DBC}" srcOrd="0" destOrd="0" presId="urn:microsoft.com/office/officeart/2005/8/layout/arrow2"/>
    <dgm:cxn modelId="{5551A1E2-EC56-4CE7-8AE8-2ED6FFBD73DA}" type="presParOf" srcId="{5F8153A9-938C-4D1C-8101-CAAC90BC8FDA}" destId="{A25408A3-9B65-4F5D-AF1F-B099AA257DBB}" srcOrd="1" destOrd="0" presId="urn:microsoft.com/office/officeart/2005/8/layout/arrow2"/>
    <dgm:cxn modelId="{A2F2E5BB-CF2B-4FF3-B392-233214D0B74D}" type="presParOf" srcId="{5F8153A9-938C-4D1C-8101-CAAC90BC8FDA}" destId="{6589C1AE-9395-4658-9165-893C486EB86A}" srcOrd="2" destOrd="0" presId="urn:microsoft.com/office/officeart/2005/8/layout/arrow2"/>
    <dgm:cxn modelId="{BCD7AA74-0F6D-4E35-AE87-09A0CF8F9F9A}" type="presParOf" srcId="{5F8153A9-938C-4D1C-8101-CAAC90BC8FDA}" destId="{60D7DB6D-15E6-4064-8BEC-792D462B5B5C}" srcOrd="3" destOrd="0" presId="urn:microsoft.com/office/officeart/2005/8/layout/arrow2"/>
    <dgm:cxn modelId="{25F3B1F2-B7FB-458D-8DE8-015E9F945264}" type="presParOf" srcId="{5F8153A9-938C-4D1C-8101-CAAC90BC8FDA}" destId="{1908DE09-8AB0-435E-956D-B033EFCD837C}" srcOrd="4" destOrd="0" presId="urn:microsoft.com/office/officeart/2005/8/layout/arrow2"/>
    <dgm:cxn modelId="{9D26413F-383E-4000-891E-BFF8F3F0304C}" type="presParOf" srcId="{5F8153A9-938C-4D1C-8101-CAAC90BC8FDA}" destId="{1401A127-F498-4D59-8BA7-4C109FC2E3C7}" srcOrd="5" destOrd="0" presId="urn:microsoft.com/office/officeart/2005/8/layout/arrow2"/>
  </dgm:cxnLst>
  <dgm:bg/>
  <dgm:whole/>
  <dgm:extLst>
    <a:ext uri="http://schemas.microsoft.com/office/drawing/2008/diagram"/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0A855AA-C823-4D05-886E-D4DE35854666}" type="doc">
      <dgm:prSet loTypeId="urn:microsoft.com/office/officeart/2005/8/layout/list1" loCatId="list" qsTypeId="urn:microsoft.com/office/officeart/2005/8/quickstyle/simple1#5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81EDA06-2772-4F30-AE26-8AB6D768520A}">
      <dgm:prSet custT="1"/>
      <dgm:spPr/>
      <dgm:t>
        <a:bodyPr/>
        <a:lstStyle/>
        <a:p>
          <a:pPr rtl="0"/>
          <a:r>
            <a:rPr lang="ru-RU" sz="1100" b="0" i="0" baseline="0" dirty="0" smtClean="0"/>
            <a:t>комнаты в однокомнатной квартире - 14 кв. м</a:t>
          </a:r>
          <a:endParaRPr lang="ru-RU" sz="1100" b="0" i="0" baseline="0" dirty="0"/>
        </a:p>
      </dgm:t>
    </dgm:pt>
    <dgm:pt modelId="{CD574D1A-83EC-46D7-89C2-22BABA6DE520}" type="parTrans" cxnId="{508E2C3D-FC96-4EDA-BE16-1FA88D66624A}">
      <dgm:prSet/>
      <dgm:spPr/>
      <dgm:t>
        <a:bodyPr/>
        <a:lstStyle/>
        <a:p>
          <a:endParaRPr lang="ru-RU"/>
        </a:p>
      </dgm:t>
    </dgm:pt>
    <dgm:pt modelId="{41E02E32-877B-42FE-8ED4-5CF6EF7F8AAE}" type="sibTrans" cxnId="{508E2C3D-FC96-4EDA-BE16-1FA88D66624A}">
      <dgm:prSet/>
      <dgm:spPr/>
      <dgm:t>
        <a:bodyPr/>
        <a:lstStyle/>
        <a:p>
          <a:endParaRPr lang="ru-RU"/>
        </a:p>
      </dgm:t>
    </dgm:pt>
    <dgm:pt modelId="{4B24EA70-E384-4E19-B212-9EBED943E009}">
      <dgm:prSet custT="1"/>
      <dgm:spPr/>
      <dgm:t>
        <a:bodyPr/>
        <a:lstStyle/>
        <a:p>
          <a:pPr rtl="0"/>
          <a:r>
            <a:rPr lang="ru-RU" sz="1100" b="0" i="0" baseline="0" dirty="0" smtClean="0"/>
            <a:t>общей комнаты - 16 кв. м </a:t>
          </a:r>
          <a:endParaRPr lang="ru-RU" sz="1100" b="0" i="0" baseline="0" dirty="0"/>
        </a:p>
      </dgm:t>
    </dgm:pt>
    <dgm:pt modelId="{9AFF102E-3EDD-4127-8CB1-46503938209E}" type="parTrans" cxnId="{FF0538AE-2D55-4049-8AC7-F34D9DAC0C1D}">
      <dgm:prSet/>
      <dgm:spPr/>
      <dgm:t>
        <a:bodyPr/>
        <a:lstStyle/>
        <a:p>
          <a:endParaRPr lang="ru-RU"/>
        </a:p>
      </dgm:t>
    </dgm:pt>
    <dgm:pt modelId="{3D64EED0-E158-4E5E-8CC4-86A77B4FA8E9}" type="sibTrans" cxnId="{FF0538AE-2D55-4049-8AC7-F34D9DAC0C1D}">
      <dgm:prSet/>
      <dgm:spPr/>
      <dgm:t>
        <a:bodyPr/>
        <a:lstStyle/>
        <a:p>
          <a:endParaRPr lang="ru-RU"/>
        </a:p>
      </dgm:t>
    </dgm:pt>
    <dgm:pt modelId="{65ACD451-E80B-4CC4-820F-29551E3B44BF}">
      <dgm:prSet custT="1"/>
      <dgm:spPr/>
      <dgm:t>
        <a:bodyPr/>
        <a:lstStyle/>
        <a:p>
          <a:pPr rtl="0"/>
          <a:r>
            <a:rPr lang="ru-RU" sz="1100" b="0" i="0" baseline="0" dirty="0" smtClean="0"/>
            <a:t>спальни - 8 кв. м (10 кв. м - на двух человек)</a:t>
          </a:r>
          <a:endParaRPr lang="ru-RU" sz="1100" b="0" i="0" baseline="0" dirty="0"/>
        </a:p>
      </dgm:t>
    </dgm:pt>
    <dgm:pt modelId="{502CCE5D-E1F8-4D14-B9E1-6CF40ECF24B4}" type="parTrans" cxnId="{84CE2863-06E2-49DD-A34B-84EA10F0D183}">
      <dgm:prSet/>
      <dgm:spPr/>
      <dgm:t>
        <a:bodyPr/>
        <a:lstStyle/>
        <a:p>
          <a:endParaRPr lang="ru-RU"/>
        </a:p>
      </dgm:t>
    </dgm:pt>
    <dgm:pt modelId="{794B096D-C374-47D3-96FC-DE4C955F7522}" type="sibTrans" cxnId="{84CE2863-06E2-49DD-A34B-84EA10F0D183}">
      <dgm:prSet/>
      <dgm:spPr/>
      <dgm:t>
        <a:bodyPr/>
        <a:lstStyle/>
        <a:p>
          <a:endParaRPr lang="ru-RU"/>
        </a:p>
      </dgm:t>
    </dgm:pt>
    <dgm:pt modelId="{8907E460-EBD6-4882-89D3-F0E35CA2A73B}">
      <dgm:prSet custT="1"/>
      <dgm:spPr/>
      <dgm:t>
        <a:bodyPr/>
        <a:lstStyle/>
        <a:p>
          <a:pPr rtl="0"/>
          <a:r>
            <a:rPr lang="ru-RU" sz="1100" b="0" i="0" baseline="0" dirty="0" smtClean="0"/>
            <a:t>кухни - 6 кв. м</a:t>
          </a:r>
          <a:endParaRPr lang="ru-RU" sz="1100" b="0" i="0" baseline="0" dirty="0"/>
        </a:p>
      </dgm:t>
    </dgm:pt>
    <dgm:pt modelId="{E2FA1C32-6092-4CC3-9F1A-115E8B0EDAA0}" type="parTrans" cxnId="{6E003917-1CAC-41FE-B723-8020D270B249}">
      <dgm:prSet/>
      <dgm:spPr/>
      <dgm:t>
        <a:bodyPr/>
        <a:lstStyle/>
        <a:p>
          <a:endParaRPr lang="ru-RU"/>
        </a:p>
      </dgm:t>
    </dgm:pt>
    <dgm:pt modelId="{3E63E0DD-4821-4390-AD31-6FC9EC75894A}" type="sibTrans" cxnId="{6E003917-1CAC-41FE-B723-8020D270B249}">
      <dgm:prSet/>
      <dgm:spPr/>
      <dgm:t>
        <a:bodyPr/>
        <a:lstStyle/>
        <a:p>
          <a:endParaRPr lang="ru-RU"/>
        </a:p>
      </dgm:t>
    </dgm:pt>
    <dgm:pt modelId="{C3138F80-1052-4F91-B90D-F8D1E4490C88}">
      <dgm:prSet custT="1"/>
      <dgm:spPr/>
      <dgm:t>
        <a:bodyPr/>
        <a:lstStyle/>
        <a:p>
          <a:pPr rtl="0"/>
          <a:r>
            <a:rPr lang="ru-RU" sz="1100" b="0" i="0" baseline="0" dirty="0" smtClean="0"/>
            <a:t>кухни-ниши в однокомнатных квартирах - 5 </a:t>
          </a:r>
          <a:r>
            <a:rPr lang="ru-RU" sz="1100" b="0" i="0" baseline="0" dirty="0" err="1" smtClean="0"/>
            <a:t>кв.м</a:t>
          </a:r>
          <a:r>
            <a:rPr lang="ru-RU" sz="1100" b="0" i="0" baseline="0" dirty="0" smtClean="0"/>
            <a:t>.</a:t>
          </a:r>
          <a:r>
            <a:rPr lang="en-US" sz="1100" b="0" i="0" baseline="0" dirty="0" smtClean="0"/>
            <a:t> </a:t>
          </a:r>
          <a:endParaRPr lang="ru-RU" sz="1100" b="0" i="0" baseline="0" dirty="0"/>
        </a:p>
      </dgm:t>
    </dgm:pt>
    <dgm:pt modelId="{A8B7EA2A-709F-459A-B63B-30316AA5818B}" type="parTrans" cxnId="{5FF2AF36-AAFE-4B19-B13D-2AD0D3574505}">
      <dgm:prSet/>
      <dgm:spPr/>
      <dgm:t>
        <a:bodyPr/>
        <a:lstStyle/>
        <a:p>
          <a:endParaRPr lang="ru-RU"/>
        </a:p>
      </dgm:t>
    </dgm:pt>
    <dgm:pt modelId="{BE561C1F-1AB1-479C-9D29-5D4474740CDC}" type="sibTrans" cxnId="{5FF2AF36-AAFE-4B19-B13D-2AD0D3574505}">
      <dgm:prSet/>
      <dgm:spPr/>
      <dgm:t>
        <a:bodyPr/>
        <a:lstStyle/>
        <a:p>
          <a:endParaRPr lang="ru-RU"/>
        </a:p>
      </dgm:t>
    </dgm:pt>
    <dgm:pt modelId="{3852AD81-E9D5-425D-9271-AD66D5FC61B4}">
      <dgm:prSet custT="1"/>
      <dgm:spPr/>
      <dgm:t>
        <a:bodyPr/>
        <a:lstStyle/>
        <a:p>
          <a:pPr rtl="0"/>
          <a:r>
            <a:rPr lang="ru-RU" sz="1100" b="0" i="0" baseline="0" dirty="0" smtClean="0"/>
            <a:t>высота жилых помещений не менее 2,7 м.</a:t>
          </a:r>
          <a:endParaRPr lang="ru-RU" sz="1100" b="0" i="0" baseline="0" dirty="0"/>
        </a:p>
      </dgm:t>
    </dgm:pt>
    <dgm:pt modelId="{BEB8CC95-57DB-4A1E-882E-240196A2AA22}" type="parTrans" cxnId="{1A2D2301-5541-4CEF-879B-AE502B0BAD2A}">
      <dgm:prSet/>
      <dgm:spPr/>
      <dgm:t>
        <a:bodyPr/>
        <a:lstStyle/>
        <a:p>
          <a:endParaRPr lang="ru-RU"/>
        </a:p>
      </dgm:t>
    </dgm:pt>
    <dgm:pt modelId="{5BC6361C-9A16-44B1-B9B6-0B3060E318A2}" type="sibTrans" cxnId="{1A2D2301-5541-4CEF-879B-AE502B0BAD2A}">
      <dgm:prSet/>
      <dgm:spPr/>
      <dgm:t>
        <a:bodyPr/>
        <a:lstStyle/>
        <a:p>
          <a:endParaRPr lang="ru-RU"/>
        </a:p>
      </dgm:t>
    </dgm:pt>
    <dgm:pt modelId="{BAFFCF9F-65F8-4A69-BAFA-D37CB64EA635}" type="pres">
      <dgm:prSet presAssocID="{40A855AA-C823-4D05-886E-D4DE3585466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4558EE-6D9A-43E5-B5A1-F8A3B41C71FE}" type="pres">
      <dgm:prSet presAssocID="{381EDA06-2772-4F30-AE26-8AB6D768520A}" presName="parentLin" presStyleCnt="0"/>
      <dgm:spPr/>
    </dgm:pt>
    <dgm:pt modelId="{DEEEDEC7-8EAC-495C-BECA-D51F5E9D1EFD}" type="pres">
      <dgm:prSet presAssocID="{381EDA06-2772-4F30-AE26-8AB6D768520A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796EA3EA-8D51-4E9C-A927-215D0C1BC903}" type="pres">
      <dgm:prSet presAssocID="{381EDA06-2772-4F30-AE26-8AB6D768520A}" presName="parentText" presStyleLbl="node1" presStyleIdx="0" presStyleCnt="6" custScaleX="1283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09EA45-EF26-4BCB-87A7-0A3F9547E0BA}" type="pres">
      <dgm:prSet presAssocID="{381EDA06-2772-4F30-AE26-8AB6D768520A}" presName="negativeSpace" presStyleCnt="0"/>
      <dgm:spPr/>
    </dgm:pt>
    <dgm:pt modelId="{DD2DCFE5-D4E3-4136-871C-42127BA43DDB}" type="pres">
      <dgm:prSet presAssocID="{381EDA06-2772-4F30-AE26-8AB6D768520A}" presName="childText" presStyleLbl="conFgAcc1" presStyleIdx="0" presStyleCnt="6">
        <dgm:presLayoutVars>
          <dgm:bulletEnabled val="1"/>
        </dgm:presLayoutVars>
      </dgm:prSet>
      <dgm:spPr/>
    </dgm:pt>
    <dgm:pt modelId="{94F6B1A7-E261-4451-A46A-ACD88FF58C3A}" type="pres">
      <dgm:prSet presAssocID="{41E02E32-877B-42FE-8ED4-5CF6EF7F8AAE}" presName="spaceBetweenRectangles" presStyleCnt="0"/>
      <dgm:spPr/>
    </dgm:pt>
    <dgm:pt modelId="{09F92D35-AEB6-4062-8A83-A10A75C28484}" type="pres">
      <dgm:prSet presAssocID="{4B24EA70-E384-4E19-B212-9EBED943E009}" presName="parentLin" presStyleCnt="0"/>
      <dgm:spPr/>
    </dgm:pt>
    <dgm:pt modelId="{1223B6D1-9049-4083-8BD8-B3289F6D6CC7}" type="pres">
      <dgm:prSet presAssocID="{4B24EA70-E384-4E19-B212-9EBED943E00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CB336DE0-FD5A-4F92-B2F4-E89022D9757E}" type="pres">
      <dgm:prSet presAssocID="{4B24EA70-E384-4E19-B212-9EBED943E009}" presName="parentText" presStyleLbl="node1" presStyleIdx="1" presStyleCnt="6" custScaleX="1283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51C7FC-5A63-4ECF-B1C1-CD677E911AE9}" type="pres">
      <dgm:prSet presAssocID="{4B24EA70-E384-4E19-B212-9EBED943E009}" presName="negativeSpace" presStyleCnt="0"/>
      <dgm:spPr/>
    </dgm:pt>
    <dgm:pt modelId="{50011C9D-C6F1-405B-A95D-2E31CA01EF04}" type="pres">
      <dgm:prSet presAssocID="{4B24EA70-E384-4E19-B212-9EBED943E009}" presName="childText" presStyleLbl="conFgAcc1" presStyleIdx="1" presStyleCnt="6">
        <dgm:presLayoutVars>
          <dgm:bulletEnabled val="1"/>
        </dgm:presLayoutVars>
      </dgm:prSet>
      <dgm:spPr/>
    </dgm:pt>
    <dgm:pt modelId="{57D68F81-DEFF-412E-BB92-342B368BBF56}" type="pres">
      <dgm:prSet presAssocID="{3D64EED0-E158-4E5E-8CC4-86A77B4FA8E9}" presName="spaceBetweenRectangles" presStyleCnt="0"/>
      <dgm:spPr/>
    </dgm:pt>
    <dgm:pt modelId="{96F2A3C3-AE5D-41EB-9C5F-99703CCE482E}" type="pres">
      <dgm:prSet presAssocID="{65ACD451-E80B-4CC4-820F-29551E3B44BF}" presName="parentLin" presStyleCnt="0"/>
      <dgm:spPr/>
    </dgm:pt>
    <dgm:pt modelId="{2D45E16F-17B2-4F3D-81CC-1C29CAF8D752}" type="pres">
      <dgm:prSet presAssocID="{65ACD451-E80B-4CC4-820F-29551E3B44BF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C7440266-5253-4497-B148-73D202089452}" type="pres">
      <dgm:prSet presAssocID="{65ACD451-E80B-4CC4-820F-29551E3B44BF}" presName="parentText" presStyleLbl="node1" presStyleIdx="2" presStyleCnt="6" custScaleX="1283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3FFD7D-14D1-49C9-BA8D-CD243DA55C49}" type="pres">
      <dgm:prSet presAssocID="{65ACD451-E80B-4CC4-820F-29551E3B44BF}" presName="negativeSpace" presStyleCnt="0"/>
      <dgm:spPr/>
    </dgm:pt>
    <dgm:pt modelId="{4DE9B053-9716-4DC3-AD5C-54CEFC02EB42}" type="pres">
      <dgm:prSet presAssocID="{65ACD451-E80B-4CC4-820F-29551E3B44BF}" presName="childText" presStyleLbl="conFgAcc1" presStyleIdx="2" presStyleCnt="6">
        <dgm:presLayoutVars>
          <dgm:bulletEnabled val="1"/>
        </dgm:presLayoutVars>
      </dgm:prSet>
      <dgm:spPr/>
    </dgm:pt>
    <dgm:pt modelId="{481950CA-562A-423B-9C3C-D92D2436C82E}" type="pres">
      <dgm:prSet presAssocID="{794B096D-C374-47D3-96FC-DE4C955F7522}" presName="spaceBetweenRectangles" presStyleCnt="0"/>
      <dgm:spPr/>
    </dgm:pt>
    <dgm:pt modelId="{97A8FDEC-6748-4A44-B848-63604DB8E0A2}" type="pres">
      <dgm:prSet presAssocID="{8907E460-EBD6-4882-89D3-F0E35CA2A73B}" presName="parentLin" presStyleCnt="0"/>
      <dgm:spPr/>
    </dgm:pt>
    <dgm:pt modelId="{FD66E8E3-DF1F-48CA-8CDA-F260EA7A0284}" type="pres">
      <dgm:prSet presAssocID="{8907E460-EBD6-4882-89D3-F0E35CA2A73B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2C81F5BA-DE63-4A64-A787-D1F23D597E2A}" type="pres">
      <dgm:prSet presAssocID="{8907E460-EBD6-4882-89D3-F0E35CA2A73B}" presName="parentText" presStyleLbl="node1" presStyleIdx="3" presStyleCnt="6" custScaleX="1283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8A6DC8-D1DE-4D9C-80D5-6873166DC3E3}" type="pres">
      <dgm:prSet presAssocID="{8907E460-EBD6-4882-89D3-F0E35CA2A73B}" presName="negativeSpace" presStyleCnt="0"/>
      <dgm:spPr/>
    </dgm:pt>
    <dgm:pt modelId="{726F966B-E6D0-4114-BAC3-95342B076FFF}" type="pres">
      <dgm:prSet presAssocID="{8907E460-EBD6-4882-89D3-F0E35CA2A73B}" presName="childText" presStyleLbl="conFgAcc1" presStyleIdx="3" presStyleCnt="6">
        <dgm:presLayoutVars>
          <dgm:bulletEnabled val="1"/>
        </dgm:presLayoutVars>
      </dgm:prSet>
      <dgm:spPr/>
    </dgm:pt>
    <dgm:pt modelId="{C5F80BE4-113D-40E4-86E2-CBA8593DF31E}" type="pres">
      <dgm:prSet presAssocID="{3E63E0DD-4821-4390-AD31-6FC9EC75894A}" presName="spaceBetweenRectangles" presStyleCnt="0"/>
      <dgm:spPr/>
    </dgm:pt>
    <dgm:pt modelId="{509F6077-5FB5-4FAE-A1E2-B9ACFAC38258}" type="pres">
      <dgm:prSet presAssocID="{C3138F80-1052-4F91-B90D-F8D1E4490C88}" presName="parentLin" presStyleCnt="0"/>
      <dgm:spPr/>
    </dgm:pt>
    <dgm:pt modelId="{FCA3CCD7-F202-4331-A932-0B386F7C649F}" type="pres">
      <dgm:prSet presAssocID="{C3138F80-1052-4F91-B90D-F8D1E4490C88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A7DE0578-7ECB-4A4D-8AFE-D3E726037E51}" type="pres">
      <dgm:prSet presAssocID="{C3138F80-1052-4F91-B90D-F8D1E4490C88}" presName="parentText" presStyleLbl="node1" presStyleIdx="4" presStyleCnt="6" custScaleX="128349" custLinFactNeighborX="-9262" custLinFactNeighborY="-137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2701F5-B4F8-4477-A556-AF5F987C5D7C}" type="pres">
      <dgm:prSet presAssocID="{C3138F80-1052-4F91-B90D-F8D1E4490C88}" presName="negativeSpace" presStyleCnt="0"/>
      <dgm:spPr/>
    </dgm:pt>
    <dgm:pt modelId="{4ADDC552-61DD-43AF-B74A-F8042B178D3E}" type="pres">
      <dgm:prSet presAssocID="{C3138F80-1052-4F91-B90D-F8D1E4490C88}" presName="childText" presStyleLbl="conFgAcc1" presStyleIdx="4" presStyleCnt="6">
        <dgm:presLayoutVars>
          <dgm:bulletEnabled val="1"/>
        </dgm:presLayoutVars>
      </dgm:prSet>
      <dgm:spPr/>
    </dgm:pt>
    <dgm:pt modelId="{9A6EFA33-A102-438B-A753-A3F4EFF961A8}" type="pres">
      <dgm:prSet presAssocID="{BE561C1F-1AB1-479C-9D29-5D4474740CDC}" presName="spaceBetweenRectangles" presStyleCnt="0"/>
      <dgm:spPr/>
    </dgm:pt>
    <dgm:pt modelId="{33B53223-1EEF-44AE-992E-E92E2E8EAD4A}" type="pres">
      <dgm:prSet presAssocID="{3852AD81-E9D5-425D-9271-AD66D5FC61B4}" presName="parentLin" presStyleCnt="0"/>
      <dgm:spPr/>
    </dgm:pt>
    <dgm:pt modelId="{2F5E30C6-C80F-4B56-BE96-7D4DC0BC5E96}" type="pres">
      <dgm:prSet presAssocID="{3852AD81-E9D5-425D-9271-AD66D5FC61B4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D060602D-8932-4055-BA18-79B424435806}" type="pres">
      <dgm:prSet presAssocID="{3852AD81-E9D5-425D-9271-AD66D5FC61B4}" presName="parentText" presStyleLbl="node1" presStyleIdx="5" presStyleCnt="6" custScaleX="128349" custLinFactNeighborX="-8336" custLinFactNeighborY="69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84465-F7AD-4C9E-89AD-264D8949C11B}" type="pres">
      <dgm:prSet presAssocID="{3852AD81-E9D5-425D-9271-AD66D5FC61B4}" presName="negativeSpace" presStyleCnt="0"/>
      <dgm:spPr/>
    </dgm:pt>
    <dgm:pt modelId="{12791E28-BF0E-4284-A177-A713A9667B85}" type="pres">
      <dgm:prSet presAssocID="{3852AD81-E9D5-425D-9271-AD66D5FC61B4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88052111-E191-4CD7-97B9-522D527CD3FE}" type="presOf" srcId="{C3138F80-1052-4F91-B90D-F8D1E4490C88}" destId="{FCA3CCD7-F202-4331-A932-0B386F7C649F}" srcOrd="0" destOrd="0" presId="urn:microsoft.com/office/officeart/2005/8/layout/list1"/>
    <dgm:cxn modelId="{FF0538AE-2D55-4049-8AC7-F34D9DAC0C1D}" srcId="{40A855AA-C823-4D05-886E-D4DE35854666}" destId="{4B24EA70-E384-4E19-B212-9EBED943E009}" srcOrd="1" destOrd="0" parTransId="{9AFF102E-3EDD-4127-8CB1-46503938209E}" sibTransId="{3D64EED0-E158-4E5E-8CC4-86A77B4FA8E9}"/>
    <dgm:cxn modelId="{508E2C3D-FC96-4EDA-BE16-1FA88D66624A}" srcId="{40A855AA-C823-4D05-886E-D4DE35854666}" destId="{381EDA06-2772-4F30-AE26-8AB6D768520A}" srcOrd="0" destOrd="0" parTransId="{CD574D1A-83EC-46D7-89C2-22BABA6DE520}" sibTransId="{41E02E32-877B-42FE-8ED4-5CF6EF7F8AAE}"/>
    <dgm:cxn modelId="{84CE2863-06E2-49DD-A34B-84EA10F0D183}" srcId="{40A855AA-C823-4D05-886E-D4DE35854666}" destId="{65ACD451-E80B-4CC4-820F-29551E3B44BF}" srcOrd="2" destOrd="0" parTransId="{502CCE5D-E1F8-4D14-B9E1-6CF40ECF24B4}" sibTransId="{794B096D-C374-47D3-96FC-DE4C955F7522}"/>
    <dgm:cxn modelId="{E7F83693-3DB2-4AEF-8198-2462F3340F20}" type="presOf" srcId="{65ACD451-E80B-4CC4-820F-29551E3B44BF}" destId="{2D45E16F-17B2-4F3D-81CC-1C29CAF8D752}" srcOrd="0" destOrd="0" presId="urn:microsoft.com/office/officeart/2005/8/layout/list1"/>
    <dgm:cxn modelId="{66005DBC-C42F-4EC0-B07A-F106889CB84A}" type="presOf" srcId="{3852AD81-E9D5-425D-9271-AD66D5FC61B4}" destId="{2F5E30C6-C80F-4B56-BE96-7D4DC0BC5E96}" srcOrd="0" destOrd="0" presId="urn:microsoft.com/office/officeart/2005/8/layout/list1"/>
    <dgm:cxn modelId="{5FF2AF36-AAFE-4B19-B13D-2AD0D3574505}" srcId="{40A855AA-C823-4D05-886E-D4DE35854666}" destId="{C3138F80-1052-4F91-B90D-F8D1E4490C88}" srcOrd="4" destOrd="0" parTransId="{A8B7EA2A-709F-459A-B63B-30316AA5818B}" sibTransId="{BE561C1F-1AB1-479C-9D29-5D4474740CDC}"/>
    <dgm:cxn modelId="{0AA8819B-28F9-4DA3-BE1E-34C2A8FD476C}" type="presOf" srcId="{3852AD81-E9D5-425D-9271-AD66D5FC61B4}" destId="{D060602D-8932-4055-BA18-79B424435806}" srcOrd="1" destOrd="0" presId="urn:microsoft.com/office/officeart/2005/8/layout/list1"/>
    <dgm:cxn modelId="{7F5F0A95-413C-4D3D-8262-23F3F635F56E}" type="presOf" srcId="{381EDA06-2772-4F30-AE26-8AB6D768520A}" destId="{796EA3EA-8D51-4E9C-A927-215D0C1BC903}" srcOrd="1" destOrd="0" presId="urn:microsoft.com/office/officeart/2005/8/layout/list1"/>
    <dgm:cxn modelId="{1A2D2301-5541-4CEF-879B-AE502B0BAD2A}" srcId="{40A855AA-C823-4D05-886E-D4DE35854666}" destId="{3852AD81-E9D5-425D-9271-AD66D5FC61B4}" srcOrd="5" destOrd="0" parTransId="{BEB8CC95-57DB-4A1E-882E-240196A2AA22}" sibTransId="{5BC6361C-9A16-44B1-B9B6-0B3060E318A2}"/>
    <dgm:cxn modelId="{8153A199-96DC-4DD7-A956-0C3CFC943F1D}" type="presOf" srcId="{381EDA06-2772-4F30-AE26-8AB6D768520A}" destId="{DEEEDEC7-8EAC-495C-BECA-D51F5E9D1EFD}" srcOrd="0" destOrd="0" presId="urn:microsoft.com/office/officeart/2005/8/layout/list1"/>
    <dgm:cxn modelId="{E1289EF8-4892-4D78-8109-4CEF46E058BD}" type="presOf" srcId="{4B24EA70-E384-4E19-B212-9EBED943E009}" destId="{1223B6D1-9049-4083-8BD8-B3289F6D6CC7}" srcOrd="0" destOrd="0" presId="urn:microsoft.com/office/officeart/2005/8/layout/list1"/>
    <dgm:cxn modelId="{98D3A962-59F7-4077-8261-7DFA405626C5}" type="presOf" srcId="{C3138F80-1052-4F91-B90D-F8D1E4490C88}" destId="{A7DE0578-7ECB-4A4D-8AFE-D3E726037E51}" srcOrd="1" destOrd="0" presId="urn:microsoft.com/office/officeart/2005/8/layout/list1"/>
    <dgm:cxn modelId="{520B70D2-9A12-49ED-9289-68A4A9E63243}" type="presOf" srcId="{8907E460-EBD6-4882-89D3-F0E35CA2A73B}" destId="{2C81F5BA-DE63-4A64-A787-D1F23D597E2A}" srcOrd="1" destOrd="0" presId="urn:microsoft.com/office/officeart/2005/8/layout/list1"/>
    <dgm:cxn modelId="{A5E1F4A1-327B-4CD7-88AB-2F493A96451D}" type="presOf" srcId="{65ACD451-E80B-4CC4-820F-29551E3B44BF}" destId="{C7440266-5253-4497-B148-73D202089452}" srcOrd="1" destOrd="0" presId="urn:microsoft.com/office/officeart/2005/8/layout/list1"/>
    <dgm:cxn modelId="{C88447F7-1132-4F59-B58E-37FE39C13120}" type="presOf" srcId="{4B24EA70-E384-4E19-B212-9EBED943E009}" destId="{CB336DE0-FD5A-4F92-B2F4-E89022D9757E}" srcOrd="1" destOrd="0" presId="urn:microsoft.com/office/officeart/2005/8/layout/list1"/>
    <dgm:cxn modelId="{E7E46BA3-7973-4D1B-B4F5-375BE8680925}" type="presOf" srcId="{40A855AA-C823-4D05-886E-D4DE35854666}" destId="{BAFFCF9F-65F8-4A69-BAFA-D37CB64EA635}" srcOrd="0" destOrd="0" presId="urn:microsoft.com/office/officeart/2005/8/layout/list1"/>
    <dgm:cxn modelId="{5ADFD07B-DA30-4BF4-BF22-4091396C32FB}" type="presOf" srcId="{8907E460-EBD6-4882-89D3-F0E35CA2A73B}" destId="{FD66E8E3-DF1F-48CA-8CDA-F260EA7A0284}" srcOrd="0" destOrd="0" presId="urn:microsoft.com/office/officeart/2005/8/layout/list1"/>
    <dgm:cxn modelId="{6E003917-1CAC-41FE-B723-8020D270B249}" srcId="{40A855AA-C823-4D05-886E-D4DE35854666}" destId="{8907E460-EBD6-4882-89D3-F0E35CA2A73B}" srcOrd="3" destOrd="0" parTransId="{E2FA1C32-6092-4CC3-9F1A-115E8B0EDAA0}" sibTransId="{3E63E0DD-4821-4390-AD31-6FC9EC75894A}"/>
    <dgm:cxn modelId="{95242091-E89C-4B8E-AEAB-08D23A73B3E0}" type="presParOf" srcId="{BAFFCF9F-65F8-4A69-BAFA-D37CB64EA635}" destId="{1B4558EE-6D9A-43E5-B5A1-F8A3B41C71FE}" srcOrd="0" destOrd="0" presId="urn:microsoft.com/office/officeart/2005/8/layout/list1"/>
    <dgm:cxn modelId="{824C5FD0-4133-49E9-A1CD-96F0110767D7}" type="presParOf" srcId="{1B4558EE-6D9A-43E5-B5A1-F8A3B41C71FE}" destId="{DEEEDEC7-8EAC-495C-BECA-D51F5E9D1EFD}" srcOrd="0" destOrd="0" presId="urn:microsoft.com/office/officeart/2005/8/layout/list1"/>
    <dgm:cxn modelId="{C0E7AFDA-687C-4CD8-9E32-43689E95B2D7}" type="presParOf" srcId="{1B4558EE-6D9A-43E5-B5A1-F8A3B41C71FE}" destId="{796EA3EA-8D51-4E9C-A927-215D0C1BC903}" srcOrd="1" destOrd="0" presId="urn:microsoft.com/office/officeart/2005/8/layout/list1"/>
    <dgm:cxn modelId="{C4A22F06-8FFC-42CD-9119-504305024E9A}" type="presParOf" srcId="{BAFFCF9F-65F8-4A69-BAFA-D37CB64EA635}" destId="{8E09EA45-EF26-4BCB-87A7-0A3F9547E0BA}" srcOrd="1" destOrd="0" presId="urn:microsoft.com/office/officeart/2005/8/layout/list1"/>
    <dgm:cxn modelId="{85B7124E-8410-4D87-8D19-1335EB0DF32B}" type="presParOf" srcId="{BAFFCF9F-65F8-4A69-BAFA-D37CB64EA635}" destId="{DD2DCFE5-D4E3-4136-871C-42127BA43DDB}" srcOrd="2" destOrd="0" presId="urn:microsoft.com/office/officeart/2005/8/layout/list1"/>
    <dgm:cxn modelId="{90D094DF-6364-45C3-AE98-5C877ABD22DA}" type="presParOf" srcId="{BAFFCF9F-65F8-4A69-BAFA-D37CB64EA635}" destId="{94F6B1A7-E261-4451-A46A-ACD88FF58C3A}" srcOrd="3" destOrd="0" presId="urn:microsoft.com/office/officeart/2005/8/layout/list1"/>
    <dgm:cxn modelId="{B44198D0-77F6-4760-8440-B36A1A5C7371}" type="presParOf" srcId="{BAFFCF9F-65F8-4A69-BAFA-D37CB64EA635}" destId="{09F92D35-AEB6-4062-8A83-A10A75C28484}" srcOrd="4" destOrd="0" presId="urn:microsoft.com/office/officeart/2005/8/layout/list1"/>
    <dgm:cxn modelId="{EEC143A0-2D50-4334-9E75-EEEB5152AC74}" type="presParOf" srcId="{09F92D35-AEB6-4062-8A83-A10A75C28484}" destId="{1223B6D1-9049-4083-8BD8-B3289F6D6CC7}" srcOrd="0" destOrd="0" presId="urn:microsoft.com/office/officeart/2005/8/layout/list1"/>
    <dgm:cxn modelId="{0FBE68A3-8CBB-49E5-B6D6-393C08D37075}" type="presParOf" srcId="{09F92D35-AEB6-4062-8A83-A10A75C28484}" destId="{CB336DE0-FD5A-4F92-B2F4-E89022D9757E}" srcOrd="1" destOrd="0" presId="urn:microsoft.com/office/officeart/2005/8/layout/list1"/>
    <dgm:cxn modelId="{7A86B1C3-66B3-4345-BF16-20E7058F3996}" type="presParOf" srcId="{BAFFCF9F-65F8-4A69-BAFA-D37CB64EA635}" destId="{6E51C7FC-5A63-4ECF-B1C1-CD677E911AE9}" srcOrd="5" destOrd="0" presId="urn:microsoft.com/office/officeart/2005/8/layout/list1"/>
    <dgm:cxn modelId="{5A0A9FBB-68C2-4870-A493-DAEFE3B80E03}" type="presParOf" srcId="{BAFFCF9F-65F8-4A69-BAFA-D37CB64EA635}" destId="{50011C9D-C6F1-405B-A95D-2E31CA01EF04}" srcOrd="6" destOrd="0" presId="urn:microsoft.com/office/officeart/2005/8/layout/list1"/>
    <dgm:cxn modelId="{E4BB4B7B-B835-46A6-8907-59451DF8E581}" type="presParOf" srcId="{BAFFCF9F-65F8-4A69-BAFA-D37CB64EA635}" destId="{57D68F81-DEFF-412E-BB92-342B368BBF56}" srcOrd="7" destOrd="0" presId="urn:microsoft.com/office/officeart/2005/8/layout/list1"/>
    <dgm:cxn modelId="{79433D19-AB04-40DE-8BBF-CD6E6CD67CBD}" type="presParOf" srcId="{BAFFCF9F-65F8-4A69-BAFA-D37CB64EA635}" destId="{96F2A3C3-AE5D-41EB-9C5F-99703CCE482E}" srcOrd="8" destOrd="0" presId="urn:microsoft.com/office/officeart/2005/8/layout/list1"/>
    <dgm:cxn modelId="{FBB63889-BCA0-4E60-9851-EDBEB41661DA}" type="presParOf" srcId="{96F2A3C3-AE5D-41EB-9C5F-99703CCE482E}" destId="{2D45E16F-17B2-4F3D-81CC-1C29CAF8D752}" srcOrd="0" destOrd="0" presId="urn:microsoft.com/office/officeart/2005/8/layout/list1"/>
    <dgm:cxn modelId="{B1EBF24E-03DA-40FF-B599-083F499B9A22}" type="presParOf" srcId="{96F2A3C3-AE5D-41EB-9C5F-99703CCE482E}" destId="{C7440266-5253-4497-B148-73D202089452}" srcOrd="1" destOrd="0" presId="urn:microsoft.com/office/officeart/2005/8/layout/list1"/>
    <dgm:cxn modelId="{840E58B3-3FCF-4812-BA4D-FC7A1546586A}" type="presParOf" srcId="{BAFFCF9F-65F8-4A69-BAFA-D37CB64EA635}" destId="{503FFD7D-14D1-49C9-BA8D-CD243DA55C49}" srcOrd="9" destOrd="0" presId="urn:microsoft.com/office/officeart/2005/8/layout/list1"/>
    <dgm:cxn modelId="{7561CEE1-27DB-425D-BD1A-A4F0B68BC5D4}" type="presParOf" srcId="{BAFFCF9F-65F8-4A69-BAFA-D37CB64EA635}" destId="{4DE9B053-9716-4DC3-AD5C-54CEFC02EB42}" srcOrd="10" destOrd="0" presId="urn:microsoft.com/office/officeart/2005/8/layout/list1"/>
    <dgm:cxn modelId="{D34499C6-F326-4339-827E-1DAB5B7389E7}" type="presParOf" srcId="{BAFFCF9F-65F8-4A69-BAFA-D37CB64EA635}" destId="{481950CA-562A-423B-9C3C-D92D2436C82E}" srcOrd="11" destOrd="0" presId="urn:microsoft.com/office/officeart/2005/8/layout/list1"/>
    <dgm:cxn modelId="{6D8771B6-0473-4FD2-B2A1-8DA2A5C8875B}" type="presParOf" srcId="{BAFFCF9F-65F8-4A69-BAFA-D37CB64EA635}" destId="{97A8FDEC-6748-4A44-B848-63604DB8E0A2}" srcOrd="12" destOrd="0" presId="urn:microsoft.com/office/officeart/2005/8/layout/list1"/>
    <dgm:cxn modelId="{C4F5CBEB-9175-4D1F-A8AA-B6D09B386EE0}" type="presParOf" srcId="{97A8FDEC-6748-4A44-B848-63604DB8E0A2}" destId="{FD66E8E3-DF1F-48CA-8CDA-F260EA7A0284}" srcOrd="0" destOrd="0" presId="urn:microsoft.com/office/officeart/2005/8/layout/list1"/>
    <dgm:cxn modelId="{BAEE9D5C-B8D1-4843-8B4A-3F8CF5051806}" type="presParOf" srcId="{97A8FDEC-6748-4A44-B848-63604DB8E0A2}" destId="{2C81F5BA-DE63-4A64-A787-D1F23D597E2A}" srcOrd="1" destOrd="0" presId="urn:microsoft.com/office/officeart/2005/8/layout/list1"/>
    <dgm:cxn modelId="{7396670C-F18E-4164-B795-B5CAECECC79E}" type="presParOf" srcId="{BAFFCF9F-65F8-4A69-BAFA-D37CB64EA635}" destId="{CE8A6DC8-D1DE-4D9C-80D5-6873166DC3E3}" srcOrd="13" destOrd="0" presId="urn:microsoft.com/office/officeart/2005/8/layout/list1"/>
    <dgm:cxn modelId="{4010EAE4-89C3-4D4F-B039-883FA1137A2F}" type="presParOf" srcId="{BAFFCF9F-65F8-4A69-BAFA-D37CB64EA635}" destId="{726F966B-E6D0-4114-BAC3-95342B076FFF}" srcOrd="14" destOrd="0" presId="urn:microsoft.com/office/officeart/2005/8/layout/list1"/>
    <dgm:cxn modelId="{F03D6488-E78A-4BD2-9CE7-D7378D6B277A}" type="presParOf" srcId="{BAFFCF9F-65F8-4A69-BAFA-D37CB64EA635}" destId="{C5F80BE4-113D-40E4-86E2-CBA8593DF31E}" srcOrd="15" destOrd="0" presId="urn:microsoft.com/office/officeart/2005/8/layout/list1"/>
    <dgm:cxn modelId="{A2D92EBA-FA37-41C6-8438-D636D49D62D3}" type="presParOf" srcId="{BAFFCF9F-65F8-4A69-BAFA-D37CB64EA635}" destId="{509F6077-5FB5-4FAE-A1E2-B9ACFAC38258}" srcOrd="16" destOrd="0" presId="urn:microsoft.com/office/officeart/2005/8/layout/list1"/>
    <dgm:cxn modelId="{4F8D33EB-23A8-4212-83BF-EB68A0416869}" type="presParOf" srcId="{509F6077-5FB5-4FAE-A1E2-B9ACFAC38258}" destId="{FCA3CCD7-F202-4331-A932-0B386F7C649F}" srcOrd="0" destOrd="0" presId="urn:microsoft.com/office/officeart/2005/8/layout/list1"/>
    <dgm:cxn modelId="{2BDFC20D-F431-4072-BD49-D0CDB83E0D4F}" type="presParOf" srcId="{509F6077-5FB5-4FAE-A1E2-B9ACFAC38258}" destId="{A7DE0578-7ECB-4A4D-8AFE-D3E726037E51}" srcOrd="1" destOrd="0" presId="urn:microsoft.com/office/officeart/2005/8/layout/list1"/>
    <dgm:cxn modelId="{A1E69236-9A7A-4C13-8D96-D93F6AE11C2F}" type="presParOf" srcId="{BAFFCF9F-65F8-4A69-BAFA-D37CB64EA635}" destId="{CD2701F5-B4F8-4477-A556-AF5F987C5D7C}" srcOrd="17" destOrd="0" presId="urn:microsoft.com/office/officeart/2005/8/layout/list1"/>
    <dgm:cxn modelId="{2B17152C-21DA-4D6D-8B01-F5D334EC5D8F}" type="presParOf" srcId="{BAFFCF9F-65F8-4A69-BAFA-D37CB64EA635}" destId="{4ADDC552-61DD-43AF-B74A-F8042B178D3E}" srcOrd="18" destOrd="0" presId="urn:microsoft.com/office/officeart/2005/8/layout/list1"/>
    <dgm:cxn modelId="{28592C76-CBDD-4DFB-AA13-059F7F767D56}" type="presParOf" srcId="{BAFFCF9F-65F8-4A69-BAFA-D37CB64EA635}" destId="{9A6EFA33-A102-438B-A753-A3F4EFF961A8}" srcOrd="19" destOrd="0" presId="urn:microsoft.com/office/officeart/2005/8/layout/list1"/>
    <dgm:cxn modelId="{A5DB5616-4CEF-43A5-AFC1-08471B24B59E}" type="presParOf" srcId="{BAFFCF9F-65F8-4A69-BAFA-D37CB64EA635}" destId="{33B53223-1EEF-44AE-992E-E92E2E8EAD4A}" srcOrd="20" destOrd="0" presId="urn:microsoft.com/office/officeart/2005/8/layout/list1"/>
    <dgm:cxn modelId="{39257531-B5C2-43EA-9220-FDD5A3D619BF}" type="presParOf" srcId="{33B53223-1EEF-44AE-992E-E92E2E8EAD4A}" destId="{2F5E30C6-C80F-4B56-BE96-7D4DC0BC5E96}" srcOrd="0" destOrd="0" presId="urn:microsoft.com/office/officeart/2005/8/layout/list1"/>
    <dgm:cxn modelId="{4AD3E39A-0633-46B3-83B8-3B30EF525AC2}" type="presParOf" srcId="{33B53223-1EEF-44AE-992E-E92E2E8EAD4A}" destId="{D060602D-8932-4055-BA18-79B424435806}" srcOrd="1" destOrd="0" presId="urn:microsoft.com/office/officeart/2005/8/layout/list1"/>
    <dgm:cxn modelId="{43BC586A-AA36-49A8-8971-545D8CEA7011}" type="presParOf" srcId="{BAFFCF9F-65F8-4A69-BAFA-D37CB64EA635}" destId="{D2C84465-F7AD-4C9E-89AD-264D8949C11B}" srcOrd="21" destOrd="0" presId="urn:microsoft.com/office/officeart/2005/8/layout/list1"/>
    <dgm:cxn modelId="{B00CFB45-8DE8-4AC0-BF8E-241EC8067BD5}" type="presParOf" srcId="{BAFFCF9F-65F8-4A69-BAFA-D37CB64EA635}" destId="{12791E28-BF0E-4284-A177-A713A9667B85}" srcOrd="22" destOrd="0" presId="urn:microsoft.com/office/officeart/2005/8/layout/list1"/>
  </dgm:cxnLst>
  <dgm:bg/>
  <dgm:whole/>
  <dgm:extLst>
    <a:ext uri="http://schemas.microsoft.com/office/drawing/2008/diagram"/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0A855AA-C823-4D05-886E-D4DE35854666}" type="doc">
      <dgm:prSet loTypeId="urn:microsoft.com/office/officeart/2005/8/layout/list1" loCatId="list" qsTypeId="urn:microsoft.com/office/officeart/2005/8/quickstyle/simple1#6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81EDA06-2772-4F30-AE26-8AB6D768520A}">
      <dgm:prSet custT="1"/>
      <dgm:spPr/>
      <dgm:t>
        <a:bodyPr/>
        <a:lstStyle/>
        <a:p>
          <a:pPr rtl="0"/>
          <a:r>
            <a: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rPr>
            <a:t>общей жилой комнаты </a:t>
          </a:r>
          <a:r>
            <a:rPr lang="ru-RU" sz="1100" b="0" i="0" baseline="0" dirty="0" smtClean="0"/>
            <a:t>- 14 кв. м</a:t>
          </a:r>
          <a:endParaRPr lang="ru-RU" sz="1100" b="0" i="0" baseline="0" dirty="0"/>
        </a:p>
      </dgm:t>
    </dgm:pt>
    <dgm:pt modelId="{CD574D1A-83EC-46D7-89C2-22BABA6DE520}" type="parTrans" cxnId="{508E2C3D-FC96-4EDA-BE16-1FA88D66624A}">
      <dgm:prSet/>
      <dgm:spPr/>
      <dgm:t>
        <a:bodyPr/>
        <a:lstStyle/>
        <a:p>
          <a:endParaRPr lang="ru-RU"/>
        </a:p>
      </dgm:t>
    </dgm:pt>
    <dgm:pt modelId="{41E02E32-877B-42FE-8ED4-5CF6EF7F8AAE}" type="sibTrans" cxnId="{508E2C3D-FC96-4EDA-BE16-1FA88D66624A}">
      <dgm:prSet/>
      <dgm:spPr/>
      <dgm:t>
        <a:bodyPr/>
        <a:lstStyle/>
        <a:p>
          <a:endParaRPr lang="ru-RU"/>
        </a:p>
      </dgm:t>
    </dgm:pt>
    <dgm:pt modelId="{65ACD451-E80B-4CC4-820F-29551E3B44BF}">
      <dgm:prSet custT="1"/>
      <dgm:spPr/>
      <dgm:t>
        <a:bodyPr/>
        <a:lstStyle/>
        <a:p>
          <a:pPr rtl="0"/>
          <a:r>
            <a:rPr lang="ru-RU" sz="1100" b="0" i="0" baseline="0" dirty="0" smtClean="0"/>
            <a:t>спальни - 10 кв. м </a:t>
          </a:r>
          <a:endParaRPr lang="ru-RU" sz="1100" b="0" i="0" baseline="0" dirty="0"/>
        </a:p>
      </dgm:t>
    </dgm:pt>
    <dgm:pt modelId="{502CCE5D-E1F8-4D14-B9E1-6CF40ECF24B4}" type="parTrans" cxnId="{84CE2863-06E2-49DD-A34B-84EA10F0D183}">
      <dgm:prSet/>
      <dgm:spPr/>
      <dgm:t>
        <a:bodyPr/>
        <a:lstStyle/>
        <a:p>
          <a:endParaRPr lang="ru-RU"/>
        </a:p>
      </dgm:t>
    </dgm:pt>
    <dgm:pt modelId="{794B096D-C374-47D3-96FC-DE4C955F7522}" type="sibTrans" cxnId="{84CE2863-06E2-49DD-A34B-84EA10F0D183}">
      <dgm:prSet/>
      <dgm:spPr/>
      <dgm:t>
        <a:bodyPr/>
        <a:lstStyle/>
        <a:p>
          <a:endParaRPr lang="ru-RU"/>
        </a:p>
      </dgm:t>
    </dgm:pt>
    <dgm:pt modelId="{8907E460-EBD6-4882-89D3-F0E35CA2A73B}">
      <dgm:prSet custT="1"/>
      <dgm:spPr/>
      <dgm:t>
        <a:bodyPr/>
        <a:lstStyle/>
        <a:p>
          <a:pPr rtl="0"/>
          <a:r>
            <a:rPr lang="ru-RU" sz="1100" b="0" i="0" baseline="0" dirty="0" smtClean="0"/>
            <a:t>кухни - 8 кв. м</a:t>
          </a:r>
          <a:endParaRPr lang="ru-RU" sz="1100" b="0" i="0" baseline="0" dirty="0"/>
        </a:p>
      </dgm:t>
    </dgm:pt>
    <dgm:pt modelId="{E2FA1C32-6092-4CC3-9F1A-115E8B0EDAA0}" type="parTrans" cxnId="{6E003917-1CAC-41FE-B723-8020D270B249}">
      <dgm:prSet/>
      <dgm:spPr/>
      <dgm:t>
        <a:bodyPr/>
        <a:lstStyle/>
        <a:p>
          <a:endParaRPr lang="ru-RU"/>
        </a:p>
      </dgm:t>
    </dgm:pt>
    <dgm:pt modelId="{3E63E0DD-4821-4390-AD31-6FC9EC75894A}" type="sibTrans" cxnId="{6E003917-1CAC-41FE-B723-8020D270B249}">
      <dgm:prSet/>
      <dgm:spPr/>
      <dgm:t>
        <a:bodyPr/>
        <a:lstStyle/>
        <a:p>
          <a:endParaRPr lang="ru-RU"/>
        </a:p>
      </dgm:t>
    </dgm:pt>
    <dgm:pt modelId="{3852AD81-E9D5-425D-9271-AD66D5FC61B4}">
      <dgm:prSet custT="1"/>
      <dgm:spPr/>
      <dgm:t>
        <a:bodyPr/>
        <a:lstStyle/>
        <a:p>
          <a:pPr rtl="0"/>
          <a:r>
            <a:rPr lang="ru-RU" sz="1100" b="0" i="0" baseline="0" dirty="0" smtClean="0"/>
            <a:t>высота жилых помещений не менее 2,7 м.</a:t>
          </a:r>
          <a:endParaRPr lang="ru-RU" sz="1100" b="0" i="0" baseline="0" dirty="0"/>
        </a:p>
      </dgm:t>
    </dgm:pt>
    <dgm:pt modelId="{BEB8CC95-57DB-4A1E-882E-240196A2AA22}" type="parTrans" cxnId="{1A2D2301-5541-4CEF-879B-AE502B0BAD2A}">
      <dgm:prSet/>
      <dgm:spPr/>
      <dgm:t>
        <a:bodyPr/>
        <a:lstStyle/>
        <a:p>
          <a:endParaRPr lang="ru-RU"/>
        </a:p>
      </dgm:t>
    </dgm:pt>
    <dgm:pt modelId="{5BC6361C-9A16-44B1-B9B6-0B3060E318A2}" type="sibTrans" cxnId="{1A2D2301-5541-4CEF-879B-AE502B0BAD2A}">
      <dgm:prSet/>
      <dgm:spPr/>
      <dgm:t>
        <a:bodyPr/>
        <a:lstStyle/>
        <a:p>
          <a:endParaRPr lang="ru-RU"/>
        </a:p>
      </dgm:t>
    </dgm:pt>
    <dgm:pt modelId="{BAFFCF9F-65F8-4A69-BAFA-D37CB64EA635}" type="pres">
      <dgm:prSet presAssocID="{40A855AA-C823-4D05-886E-D4DE3585466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4558EE-6D9A-43E5-B5A1-F8A3B41C71FE}" type="pres">
      <dgm:prSet presAssocID="{381EDA06-2772-4F30-AE26-8AB6D768520A}" presName="parentLin" presStyleCnt="0"/>
      <dgm:spPr/>
    </dgm:pt>
    <dgm:pt modelId="{DEEEDEC7-8EAC-495C-BECA-D51F5E9D1EFD}" type="pres">
      <dgm:prSet presAssocID="{381EDA06-2772-4F30-AE26-8AB6D768520A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96EA3EA-8D51-4E9C-A927-215D0C1BC903}" type="pres">
      <dgm:prSet presAssocID="{381EDA06-2772-4F30-AE26-8AB6D768520A}" presName="parentText" presStyleLbl="node1" presStyleIdx="0" presStyleCnt="4" custScaleX="120000" custLinFactNeighborX="20118" custLinFactNeighborY="703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09EA45-EF26-4BCB-87A7-0A3F9547E0BA}" type="pres">
      <dgm:prSet presAssocID="{381EDA06-2772-4F30-AE26-8AB6D768520A}" presName="negativeSpace" presStyleCnt="0"/>
      <dgm:spPr/>
    </dgm:pt>
    <dgm:pt modelId="{DD2DCFE5-D4E3-4136-871C-42127BA43DDB}" type="pres">
      <dgm:prSet presAssocID="{381EDA06-2772-4F30-AE26-8AB6D768520A}" presName="childText" presStyleLbl="conFgAcc1" presStyleIdx="0" presStyleCnt="4" custLinFactY="29116" custLinFactNeighborY="100000">
        <dgm:presLayoutVars>
          <dgm:bulletEnabled val="1"/>
        </dgm:presLayoutVars>
      </dgm:prSet>
      <dgm:spPr/>
    </dgm:pt>
    <dgm:pt modelId="{94F6B1A7-E261-4451-A46A-ACD88FF58C3A}" type="pres">
      <dgm:prSet presAssocID="{41E02E32-877B-42FE-8ED4-5CF6EF7F8AAE}" presName="spaceBetweenRectangles" presStyleCnt="0"/>
      <dgm:spPr/>
    </dgm:pt>
    <dgm:pt modelId="{96F2A3C3-AE5D-41EB-9C5F-99703CCE482E}" type="pres">
      <dgm:prSet presAssocID="{65ACD451-E80B-4CC4-820F-29551E3B44BF}" presName="parentLin" presStyleCnt="0"/>
      <dgm:spPr/>
    </dgm:pt>
    <dgm:pt modelId="{2D45E16F-17B2-4F3D-81CC-1C29CAF8D752}" type="pres">
      <dgm:prSet presAssocID="{65ACD451-E80B-4CC4-820F-29551E3B44BF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C7440266-5253-4497-B148-73D202089452}" type="pres">
      <dgm:prSet presAssocID="{65ACD451-E80B-4CC4-820F-29551E3B44BF}" presName="parentText" presStyleLbl="node1" presStyleIdx="1" presStyleCnt="4" custScaleX="120000" custLinFactNeighborX="20118" custLinFactNeighborY="793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3FFD7D-14D1-49C9-BA8D-CD243DA55C49}" type="pres">
      <dgm:prSet presAssocID="{65ACD451-E80B-4CC4-820F-29551E3B44BF}" presName="negativeSpace" presStyleCnt="0"/>
      <dgm:spPr/>
    </dgm:pt>
    <dgm:pt modelId="{4DE9B053-9716-4DC3-AD5C-54CEFC02EB42}" type="pres">
      <dgm:prSet presAssocID="{65ACD451-E80B-4CC4-820F-29551E3B44BF}" presName="childText" presStyleLbl="conFgAcc1" presStyleIdx="1" presStyleCnt="4">
        <dgm:presLayoutVars>
          <dgm:bulletEnabled val="1"/>
        </dgm:presLayoutVars>
      </dgm:prSet>
      <dgm:spPr/>
    </dgm:pt>
    <dgm:pt modelId="{481950CA-562A-423B-9C3C-D92D2436C82E}" type="pres">
      <dgm:prSet presAssocID="{794B096D-C374-47D3-96FC-DE4C955F7522}" presName="spaceBetweenRectangles" presStyleCnt="0"/>
      <dgm:spPr/>
    </dgm:pt>
    <dgm:pt modelId="{97A8FDEC-6748-4A44-B848-63604DB8E0A2}" type="pres">
      <dgm:prSet presAssocID="{8907E460-EBD6-4882-89D3-F0E35CA2A73B}" presName="parentLin" presStyleCnt="0"/>
      <dgm:spPr/>
    </dgm:pt>
    <dgm:pt modelId="{FD66E8E3-DF1F-48CA-8CDA-F260EA7A0284}" type="pres">
      <dgm:prSet presAssocID="{8907E460-EBD6-4882-89D3-F0E35CA2A73B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2C81F5BA-DE63-4A64-A787-D1F23D597E2A}" type="pres">
      <dgm:prSet presAssocID="{8907E460-EBD6-4882-89D3-F0E35CA2A73B}" presName="parentText" presStyleLbl="node1" presStyleIdx="2" presStyleCnt="4" custScaleX="120000" custLinFactNeighborX="20118" custLinFactNeighborY="541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8A6DC8-D1DE-4D9C-80D5-6873166DC3E3}" type="pres">
      <dgm:prSet presAssocID="{8907E460-EBD6-4882-89D3-F0E35CA2A73B}" presName="negativeSpace" presStyleCnt="0"/>
      <dgm:spPr/>
    </dgm:pt>
    <dgm:pt modelId="{726F966B-E6D0-4114-BAC3-95342B076FFF}" type="pres">
      <dgm:prSet presAssocID="{8907E460-EBD6-4882-89D3-F0E35CA2A73B}" presName="childText" presStyleLbl="conFgAcc1" presStyleIdx="2" presStyleCnt="4">
        <dgm:presLayoutVars>
          <dgm:bulletEnabled val="1"/>
        </dgm:presLayoutVars>
      </dgm:prSet>
      <dgm:spPr/>
    </dgm:pt>
    <dgm:pt modelId="{C5F80BE4-113D-40E4-86E2-CBA8593DF31E}" type="pres">
      <dgm:prSet presAssocID="{3E63E0DD-4821-4390-AD31-6FC9EC75894A}" presName="spaceBetweenRectangles" presStyleCnt="0"/>
      <dgm:spPr/>
    </dgm:pt>
    <dgm:pt modelId="{33B53223-1EEF-44AE-992E-E92E2E8EAD4A}" type="pres">
      <dgm:prSet presAssocID="{3852AD81-E9D5-425D-9271-AD66D5FC61B4}" presName="parentLin" presStyleCnt="0"/>
      <dgm:spPr/>
    </dgm:pt>
    <dgm:pt modelId="{2F5E30C6-C80F-4B56-BE96-7D4DC0BC5E96}" type="pres">
      <dgm:prSet presAssocID="{3852AD81-E9D5-425D-9271-AD66D5FC61B4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D060602D-8932-4055-BA18-79B424435806}" type="pres">
      <dgm:prSet presAssocID="{3852AD81-E9D5-425D-9271-AD66D5FC61B4}" presName="parentText" presStyleLbl="node1" presStyleIdx="3" presStyleCnt="4" custScaleX="120000" custLinFactNeighborX="20117" custLinFactNeighborY="2949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84465-F7AD-4C9E-89AD-264D8949C11B}" type="pres">
      <dgm:prSet presAssocID="{3852AD81-E9D5-425D-9271-AD66D5FC61B4}" presName="negativeSpace" presStyleCnt="0"/>
      <dgm:spPr/>
    </dgm:pt>
    <dgm:pt modelId="{12791E28-BF0E-4284-A177-A713A9667B85}" type="pres">
      <dgm:prSet presAssocID="{3852AD81-E9D5-425D-9271-AD66D5FC61B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4CE2863-06E2-49DD-A34B-84EA10F0D183}" srcId="{40A855AA-C823-4D05-886E-D4DE35854666}" destId="{65ACD451-E80B-4CC4-820F-29551E3B44BF}" srcOrd="1" destOrd="0" parTransId="{502CCE5D-E1F8-4D14-B9E1-6CF40ECF24B4}" sibTransId="{794B096D-C374-47D3-96FC-DE4C955F7522}"/>
    <dgm:cxn modelId="{0EB64B40-5BEA-4584-8DD7-E3B502F5DE09}" type="presOf" srcId="{3852AD81-E9D5-425D-9271-AD66D5FC61B4}" destId="{D060602D-8932-4055-BA18-79B424435806}" srcOrd="1" destOrd="0" presId="urn:microsoft.com/office/officeart/2005/8/layout/list1"/>
    <dgm:cxn modelId="{F75E356C-27E4-4DC5-8FAB-21245839A645}" type="presOf" srcId="{8907E460-EBD6-4882-89D3-F0E35CA2A73B}" destId="{2C81F5BA-DE63-4A64-A787-D1F23D597E2A}" srcOrd="1" destOrd="0" presId="urn:microsoft.com/office/officeart/2005/8/layout/list1"/>
    <dgm:cxn modelId="{E890411B-E66E-4CBB-852F-4A901F2D04E9}" type="presOf" srcId="{65ACD451-E80B-4CC4-820F-29551E3B44BF}" destId="{2D45E16F-17B2-4F3D-81CC-1C29CAF8D752}" srcOrd="0" destOrd="0" presId="urn:microsoft.com/office/officeart/2005/8/layout/list1"/>
    <dgm:cxn modelId="{F423CCA4-1CF5-4089-B472-DAA8CF884F8F}" type="presOf" srcId="{381EDA06-2772-4F30-AE26-8AB6D768520A}" destId="{DEEEDEC7-8EAC-495C-BECA-D51F5E9D1EFD}" srcOrd="0" destOrd="0" presId="urn:microsoft.com/office/officeart/2005/8/layout/list1"/>
    <dgm:cxn modelId="{40EFC5B5-A3DA-43F6-A668-13DB41122054}" type="presOf" srcId="{8907E460-EBD6-4882-89D3-F0E35CA2A73B}" destId="{FD66E8E3-DF1F-48CA-8CDA-F260EA7A0284}" srcOrd="0" destOrd="0" presId="urn:microsoft.com/office/officeart/2005/8/layout/list1"/>
    <dgm:cxn modelId="{6E003917-1CAC-41FE-B723-8020D270B249}" srcId="{40A855AA-C823-4D05-886E-D4DE35854666}" destId="{8907E460-EBD6-4882-89D3-F0E35CA2A73B}" srcOrd="2" destOrd="0" parTransId="{E2FA1C32-6092-4CC3-9F1A-115E8B0EDAA0}" sibTransId="{3E63E0DD-4821-4390-AD31-6FC9EC75894A}"/>
    <dgm:cxn modelId="{1529F6D7-C4C6-43DF-907E-CB9E219F9F72}" type="presOf" srcId="{3852AD81-E9D5-425D-9271-AD66D5FC61B4}" destId="{2F5E30C6-C80F-4B56-BE96-7D4DC0BC5E96}" srcOrd="0" destOrd="0" presId="urn:microsoft.com/office/officeart/2005/8/layout/list1"/>
    <dgm:cxn modelId="{1A2D2301-5541-4CEF-879B-AE502B0BAD2A}" srcId="{40A855AA-C823-4D05-886E-D4DE35854666}" destId="{3852AD81-E9D5-425D-9271-AD66D5FC61B4}" srcOrd="3" destOrd="0" parTransId="{BEB8CC95-57DB-4A1E-882E-240196A2AA22}" sibTransId="{5BC6361C-9A16-44B1-B9B6-0B3060E318A2}"/>
    <dgm:cxn modelId="{F16A145E-45C7-42CA-970C-9E66C07B433A}" type="presOf" srcId="{381EDA06-2772-4F30-AE26-8AB6D768520A}" destId="{796EA3EA-8D51-4E9C-A927-215D0C1BC903}" srcOrd="1" destOrd="0" presId="urn:microsoft.com/office/officeart/2005/8/layout/list1"/>
    <dgm:cxn modelId="{508E2C3D-FC96-4EDA-BE16-1FA88D66624A}" srcId="{40A855AA-C823-4D05-886E-D4DE35854666}" destId="{381EDA06-2772-4F30-AE26-8AB6D768520A}" srcOrd="0" destOrd="0" parTransId="{CD574D1A-83EC-46D7-89C2-22BABA6DE520}" sibTransId="{41E02E32-877B-42FE-8ED4-5CF6EF7F8AAE}"/>
    <dgm:cxn modelId="{99DE160E-B4A2-4DD7-ACCD-5B2C684D5F64}" type="presOf" srcId="{65ACD451-E80B-4CC4-820F-29551E3B44BF}" destId="{C7440266-5253-4497-B148-73D202089452}" srcOrd="1" destOrd="0" presId="urn:microsoft.com/office/officeart/2005/8/layout/list1"/>
    <dgm:cxn modelId="{06E48EC6-515C-4230-B7CF-2341CA330E8F}" type="presOf" srcId="{40A855AA-C823-4D05-886E-D4DE35854666}" destId="{BAFFCF9F-65F8-4A69-BAFA-D37CB64EA635}" srcOrd="0" destOrd="0" presId="urn:microsoft.com/office/officeart/2005/8/layout/list1"/>
    <dgm:cxn modelId="{E25DFD09-10E7-4623-902D-CC0B49DD8D60}" type="presParOf" srcId="{BAFFCF9F-65F8-4A69-BAFA-D37CB64EA635}" destId="{1B4558EE-6D9A-43E5-B5A1-F8A3B41C71FE}" srcOrd="0" destOrd="0" presId="urn:microsoft.com/office/officeart/2005/8/layout/list1"/>
    <dgm:cxn modelId="{9548D4E7-D59C-4E8D-94B8-1ED1490EB9DF}" type="presParOf" srcId="{1B4558EE-6D9A-43E5-B5A1-F8A3B41C71FE}" destId="{DEEEDEC7-8EAC-495C-BECA-D51F5E9D1EFD}" srcOrd="0" destOrd="0" presId="urn:microsoft.com/office/officeart/2005/8/layout/list1"/>
    <dgm:cxn modelId="{78423C6F-6FDC-4298-B564-1229E09EF7B9}" type="presParOf" srcId="{1B4558EE-6D9A-43E5-B5A1-F8A3B41C71FE}" destId="{796EA3EA-8D51-4E9C-A927-215D0C1BC903}" srcOrd="1" destOrd="0" presId="urn:microsoft.com/office/officeart/2005/8/layout/list1"/>
    <dgm:cxn modelId="{37105DF9-4E0F-4C59-B38A-00A752FB69B9}" type="presParOf" srcId="{BAFFCF9F-65F8-4A69-BAFA-D37CB64EA635}" destId="{8E09EA45-EF26-4BCB-87A7-0A3F9547E0BA}" srcOrd="1" destOrd="0" presId="urn:microsoft.com/office/officeart/2005/8/layout/list1"/>
    <dgm:cxn modelId="{D9ED40B1-2439-4B13-A246-4FEBC6493EAD}" type="presParOf" srcId="{BAFFCF9F-65F8-4A69-BAFA-D37CB64EA635}" destId="{DD2DCFE5-D4E3-4136-871C-42127BA43DDB}" srcOrd="2" destOrd="0" presId="urn:microsoft.com/office/officeart/2005/8/layout/list1"/>
    <dgm:cxn modelId="{26EA59B2-1940-4180-A345-3F12ED6C5FD8}" type="presParOf" srcId="{BAFFCF9F-65F8-4A69-BAFA-D37CB64EA635}" destId="{94F6B1A7-E261-4451-A46A-ACD88FF58C3A}" srcOrd="3" destOrd="0" presId="urn:microsoft.com/office/officeart/2005/8/layout/list1"/>
    <dgm:cxn modelId="{090B758C-64B3-4BFB-BF6F-DE0EE1C19259}" type="presParOf" srcId="{BAFFCF9F-65F8-4A69-BAFA-D37CB64EA635}" destId="{96F2A3C3-AE5D-41EB-9C5F-99703CCE482E}" srcOrd="4" destOrd="0" presId="urn:microsoft.com/office/officeart/2005/8/layout/list1"/>
    <dgm:cxn modelId="{B3344996-A9E6-49C3-9FA5-85AE565D3746}" type="presParOf" srcId="{96F2A3C3-AE5D-41EB-9C5F-99703CCE482E}" destId="{2D45E16F-17B2-4F3D-81CC-1C29CAF8D752}" srcOrd="0" destOrd="0" presId="urn:microsoft.com/office/officeart/2005/8/layout/list1"/>
    <dgm:cxn modelId="{BC6DA3E7-5080-4430-B43C-1BAEE8B64AA0}" type="presParOf" srcId="{96F2A3C3-AE5D-41EB-9C5F-99703CCE482E}" destId="{C7440266-5253-4497-B148-73D202089452}" srcOrd="1" destOrd="0" presId="urn:microsoft.com/office/officeart/2005/8/layout/list1"/>
    <dgm:cxn modelId="{F41C6E24-7993-47B8-B1F9-034295966B9C}" type="presParOf" srcId="{BAFFCF9F-65F8-4A69-BAFA-D37CB64EA635}" destId="{503FFD7D-14D1-49C9-BA8D-CD243DA55C49}" srcOrd="5" destOrd="0" presId="urn:microsoft.com/office/officeart/2005/8/layout/list1"/>
    <dgm:cxn modelId="{96862E81-F7C9-4FB0-83DB-18AECEA81894}" type="presParOf" srcId="{BAFFCF9F-65F8-4A69-BAFA-D37CB64EA635}" destId="{4DE9B053-9716-4DC3-AD5C-54CEFC02EB42}" srcOrd="6" destOrd="0" presId="urn:microsoft.com/office/officeart/2005/8/layout/list1"/>
    <dgm:cxn modelId="{396B1FCD-5E51-431B-A5E1-600860A9AEA8}" type="presParOf" srcId="{BAFFCF9F-65F8-4A69-BAFA-D37CB64EA635}" destId="{481950CA-562A-423B-9C3C-D92D2436C82E}" srcOrd="7" destOrd="0" presId="urn:microsoft.com/office/officeart/2005/8/layout/list1"/>
    <dgm:cxn modelId="{251A9E29-EBC1-46CF-94B9-B14E8C6A1B2B}" type="presParOf" srcId="{BAFFCF9F-65F8-4A69-BAFA-D37CB64EA635}" destId="{97A8FDEC-6748-4A44-B848-63604DB8E0A2}" srcOrd="8" destOrd="0" presId="urn:microsoft.com/office/officeart/2005/8/layout/list1"/>
    <dgm:cxn modelId="{8BFFAB6D-F81C-460E-9A2A-77F67D2B2F96}" type="presParOf" srcId="{97A8FDEC-6748-4A44-B848-63604DB8E0A2}" destId="{FD66E8E3-DF1F-48CA-8CDA-F260EA7A0284}" srcOrd="0" destOrd="0" presId="urn:microsoft.com/office/officeart/2005/8/layout/list1"/>
    <dgm:cxn modelId="{E94660E4-2397-4BBB-B8BD-5F234DBCCEA2}" type="presParOf" srcId="{97A8FDEC-6748-4A44-B848-63604DB8E0A2}" destId="{2C81F5BA-DE63-4A64-A787-D1F23D597E2A}" srcOrd="1" destOrd="0" presId="urn:microsoft.com/office/officeart/2005/8/layout/list1"/>
    <dgm:cxn modelId="{22DBE860-A72F-4409-869C-4DE5A443B2CD}" type="presParOf" srcId="{BAFFCF9F-65F8-4A69-BAFA-D37CB64EA635}" destId="{CE8A6DC8-D1DE-4D9C-80D5-6873166DC3E3}" srcOrd="9" destOrd="0" presId="urn:microsoft.com/office/officeart/2005/8/layout/list1"/>
    <dgm:cxn modelId="{93623241-C91C-4F25-B1FD-05BF22A8F05B}" type="presParOf" srcId="{BAFFCF9F-65F8-4A69-BAFA-D37CB64EA635}" destId="{726F966B-E6D0-4114-BAC3-95342B076FFF}" srcOrd="10" destOrd="0" presId="urn:microsoft.com/office/officeart/2005/8/layout/list1"/>
    <dgm:cxn modelId="{170B8CBF-93A5-44F5-8ED4-FB575FC572A8}" type="presParOf" srcId="{BAFFCF9F-65F8-4A69-BAFA-D37CB64EA635}" destId="{C5F80BE4-113D-40E4-86E2-CBA8593DF31E}" srcOrd="11" destOrd="0" presId="urn:microsoft.com/office/officeart/2005/8/layout/list1"/>
    <dgm:cxn modelId="{70DDA21C-5184-4F00-8DB4-C948D0FE08CC}" type="presParOf" srcId="{BAFFCF9F-65F8-4A69-BAFA-D37CB64EA635}" destId="{33B53223-1EEF-44AE-992E-E92E2E8EAD4A}" srcOrd="12" destOrd="0" presId="urn:microsoft.com/office/officeart/2005/8/layout/list1"/>
    <dgm:cxn modelId="{26BBC588-DF12-43A6-82FB-1D5EE6B17ABE}" type="presParOf" srcId="{33B53223-1EEF-44AE-992E-E92E2E8EAD4A}" destId="{2F5E30C6-C80F-4B56-BE96-7D4DC0BC5E96}" srcOrd="0" destOrd="0" presId="urn:microsoft.com/office/officeart/2005/8/layout/list1"/>
    <dgm:cxn modelId="{8B387790-28EA-4243-A2A2-BD1AC6D96D8E}" type="presParOf" srcId="{33B53223-1EEF-44AE-992E-E92E2E8EAD4A}" destId="{D060602D-8932-4055-BA18-79B424435806}" srcOrd="1" destOrd="0" presId="urn:microsoft.com/office/officeart/2005/8/layout/list1"/>
    <dgm:cxn modelId="{57E3364E-95A6-4B28-AC5A-5EC8B34DDE6A}" type="presParOf" srcId="{BAFFCF9F-65F8-4A69-BAFA-D37CB64EA635}" destId="{D2C84465-F7AD-4C9E-89AD-264D8949C11B}" srcOrd="13" destOrd="0" presId="urn:microsoft.com/office/officeart/2005/8/layout/list1"/>
    <dgm:cxn modelId="{58FA6B1E-F6E5-45F7-BDA2-C93F2C24F53F}" type="presParOf" srcId="{BAFFCF9F-65F8-4A69-BAFA-D37CB64EA635}" destId="{12791E28-BF0E-4284-A177-A713A9667B85}" srcOrd="14" destOrd="0" presId="urn:microsoft.com/office/officeart/2005/8/layout/list1"/>
  </dgm:cxnLst>
  <dgm:bg/>
  <dgm:whole/>
  <dgm:extLst>
    <a:ext uri="http://schemas.microsoft.com/office/drawing/2008/diagram"/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CEC5C65-F73F-4631-8AF9-8EA0981248E9}" type="doc">
      <dgm:prSet loTypeId="urn:microsoft.com/office/officeart/2005/8/layout/vList2" loCatId="list" qsTypeId="urn:microsoft.com/office/officeart/2005/8/quickstyle/simple1#7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9E5028B5-0791-4305-9BE2-2DC9EAEA6E65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tabLst>
              <a:tab pos="7896225" algn="r"/>
            </a:tabLst>
          </a:pPr>
          <a:r>
            <a:rPr lang="ru-RU" dirty="0" smtClean="0"/>
            <a:t>ЖСК «Сигма» (Новосибирская область)	РАН</a:t>
          </a:r>
          <a:endParaRPr lang="ru-RU" dirty="0"/>
        </a:p>
      </dgm:t>
    </dgm:pt>
    <dgm:pt modelId="{A35AE01D-6BBF-4BCF-B7B5-CCCE2E5B638F}" type="parTrans" cxnId="{0369850D-0462-4171-A0F3-4704629835CE}">
      <dgm:prSet/>
      <dgm:spPr/>
      <dgm:t>
        <a:bodyPr/>
        <a:lstStyle/>
        <a:p>
          <a:endParaRPr lang="ru-RU"/>
        </a:p>
      </dgm:t>
    </dgm:pt>
    <dgm:pt modelId="{8B52E4DF-084D-4DB7-A1B6-6FDA8E8C7E50}" type="sibTrans" cxnId="{0369850D-0462-4171-A0F3-4704629835CE}">
      <dgm:prSet/>
      <dgm:spPr/>
      <dgm:t>
        <a:bodyPr/>
        <a:lstStyle/>
        <a:p>
          <a:endParaRPr lang="ru-RU"/>
        </a:p>
      </dgm:t>
    </dgm:pt>
    <dgm:pt modelId="{BC8167A0-7BC3-4803-955E-54F99AAB26B4}">
      <dgm:prSet/>
      <dgm:spPr/>
      <dgm:t>
        <a:bodyPr/>
        <a:lstStyle/>
        <a:p>
          <a:pPr rtl="0"/>
          <a:r>
            <a:rPr lang="ru-RU" dirty="0" smtClean="0"/>
            <a:t>ЖСК «Агрополис»  (Санкт-Петербург, г. Пушкин)</a:t>
          </a:r>
          <a:endParaRPr lang="ru-RU" dirty="0"/>
        </a:p>
      </dgm:t>
    </dgm:pt>
    <dgm:pt modelId="{58387919-E48C-4607-A35B-454A03E69E2B}" type="parTrans" cxnId="{C5CD391B-BCEF-485F-84EA-A01708C36713}">
      <dgm:prSet/>
      <dgm:spPr/>
      <dgm:t>
        <a:bodyPr/>
        <a:lstStyle/>
        <a:p>
          <a:endParaRPr lang="ru-RU"/>
        </a:p>
      </dgm:t>
    </dgm:pt>
    <dgm:pt modelId="{19B58FAB-403D-48E6-BE9C-5D457511239F}" type="sibTrans" cxnId="{C5CD391B-BCEF-485F-84EA-A01708C36713}">
      <dgm:prSet/>
      <dgm:spPr/>
      <dgm:t>
        <a:bodyPr/>
        <a:lstStyle/>
        <a:p>
          <a:endParaRPr lang="ru-RU"/>
        </a:p>
      </dgm:t>
    </dgm:pt>
    <dgm:pt modelId="{B117F5E4-15A7-46FB-9039-29CE135966C2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tabLst>
              <a:tab pos="7896225" algn="r"/>
            </a:tabLst>
          </a:pPr>
          <a:r>
            <a:rPr lang="ru-RU" dirty="0" smtClean="0"/>
            <a:t>ЖСК «Остров»  (Приморский край, г. Владивосток, остров Русский)	РАН</a:t>
          </a:r>
          <a:endParaRPr lang="ru-RU" dirty="0"/>
        </a:p>
      </dgm:t>
    </dgm:pt>
    <dgm:pt modelId="{B7BC4ACF-CAE6-49D9-B8F4-1D7B4EA560BB}" type="parTrans" cxnId="{41CBA964-F22E-4CA3-9AF1-D7E1EBCBDCE0}">
      <dgm:prSet/>
      <dgm:spPr/>
      <dgm:t>
        <a:bodyPr/>
        <a:lstStyle/>
        <a:p>
          <a:endParaRPr lang="ru-RU"/>
        </a:p>
      </dgm:t>
    </dgm:pt>
    <dgm:pt modelId="{84691CAD-03E9-44CC-9D47-1F5CF222C488}" type="sibTrans" cxnId="{41CBA964-F22E-4CA3-9AF1-D7E1EBCBDCE0}">
      <dgm:prSet/>
      <dgm:spPr/>
      <dgm:t>
        <a:bodyPr/>
        <a:lstStyle/>
        <a:p>
          <a:endParaRPr lang="ru-RU"/>
        </a:p>
      </dgm:t>
    </dgm:pt>
    <dgm:pt modelId="{08ABDD07-99CF-4391-BAAE-5FD223421A63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rtl="0">
            <a:tabLst>
              <a:tab pos="7896225" algn="r"/>
            </a:tabLst>
          </a:pPr>
          <a:r>
            <a:rPr lang="ru-RU" dirty="0" smtClean="0"/>
            <a:t>ЖСК «Ника»  (Иркутская область)	Россельхозакадемия</a:t>
          </a:r>
          <a:endParaRPr lang="ru-RU" dirty="0"/>
        </a:p>
      </dgm:t>
    </dgm:pt>
    <dgm:pt modelId="{1033B1AA-1F4D-4E19-8949-8BF05867ABED}" type="parTrans" cxnId="{EF495E73-F81E-49A5-A3C8-EED940643957}">
      <dgm:prSet/>
      <dgm:spPr/>
      <dgm:t>
        <a:bodyPr/>
        <a:lstStyle/>
        <a:p>
          <a:endParaRPr lang="ru-RU"/>
        </a:p>
      </dgm:t>
    </dgm:pt>
    <dgm:pt modelId="{4146D913-8D53-4C50-BA7F-E06CA09D21E6}" type="sibTrans" cxnId="{EF495E73-F81E-49A5-A3C8-EED940643957}">
      <dgm:prSet/>
      <dgm:spPr/>
      <dgm:t>
        <a:bodyPr/>
        <a:lstStyle/>
        <a:p>
          <a:endParaRPr lang="ru-RU"/>
        </a:p>
      </dgm:t>
    </dgm:pt>
    <dgm:pt modelId="{B70A56A0-4268-4552-890F-FCF9012A5E55}">
      <dgm:prSet/>
      <dgm:spPr/>
      <dgm:t>
        <a:bodyPr/>
        <a:lstStyle/>
        <a:p>
          <a:pPr rtl="0"/>
          <a:r>
            <a:rPr lang="ru-RU" dirty="0" smtClean="0"/>
            <a:t>ЖСК «Университет»  (Новгородская область, г. Великий Новгород)</a:t>
          </a:r>
          <a:endParaRPr lang="ru-RU" dirty="0"/>
        </a:p>
      </dgm:t>
    </dgm:pt>
    <dgm:pt modelId="{0C10586E-7E37-46A6-B4EC-47CA0A476E89}" type="parTrans" cxnId="{4EE66E12-008A-478E-9B6D-7F44F828E72B}">
      <dgm:prSet/>
      <dgm:spPr/>
      <dgm:t>
        <a:bodyPr/>
        <a:lstStyle/>
        <a:p>
          <a:endParaRPr lang="ru-RU"/>
        </a:p>
      </dgm:t>
    </dgm:pt>
    <dgm:pt modelId="{1F572ACF-DB24-4CCD-8145-DBBEE6DA19EA}" type="sibTrans" cxnId="{4EE66E12-008A-478E-9B6D-7F44F828E72B}">
      <dgm:prSet/>
      <dgm:spPr/>
      <dgm:t>
        <a:bodyPr/>
        <a:lstStyle/>
        <a:p>
          <a:endParaRPr lang="ru-RU"/>
        </a:p>
      </dgm:t>
    </dgm:pt>
    <dgm:pt modelId="{E0B44C43-7000-4989-B3E1-7F685854BDF0}">
      <dgm:prSet/>
      <dgm:spPr/>
      <dgm:t>
        <a:bodyPr/>
        <a:lstStyle/>
        <a:p>
          <a:pPr rtl="0"/>
          <a:r>
            <a:rPr lang="ru-RU" dirty="0" smtClean="0"/>
            <a:t>ЖСК «Оазис»  (Краснодарский край, г. Краснодар)</a:t>
          </a:r>
          <a:endParaRPr lang="ru-RU" dirty="0"/>
        </a:p>
      </dgm:t>
    </dgm:pt>
    <dgm:pt modelId="{9A7E9482-5C0B-4A35-8A86-EB4260E3BD02}" type="parTrans" cxnId="{031C9E3A-171F-442B-BB6B-31F0AD374C01}">
      <dgm:prSet/>
      <dgm:spPr/>
      <dgm:t>
        <a:bodyPr/>
        <a:lstStyle/>
        <a:p>
          <a:endParaRPr lang="ru-RU"/>
        </a:p>
      </dgm:t>
    </dgm:pt>
    <dgm:pt modelId="{01DCB296-4C10-435B-9213-8968DF7F3FE6}" type="sibTrans" cxnId="{031C9E3A-171F-442B-BB6B-31F0AD374C01}">
      <dgm:prSet/>
      <dgm:spPr/>
      <dgm:t>
        <a:bodyPr/>
        <a:lstStyle/>
        <a:p>
          <a:endParaRPr lang="ru-RU"/>
        </a:p>
      </dgm:t>
    </dgm:pt>
    <dgm:pt modelId="{55A092AF-D066-4335-893E-3BBC48299DE7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tabLst>
              <a:tab pos="7896225" algn="r"/>
            </a:tabLst>
          </a:pPr>
          <a:r>
            <a:rPr lang="ru-RU" dirty="0" smtClean="0"/>
            <a:t>ЖСК «Академический»  (Республика Бурятия, г. Улан-Удэ)	РАН</a:t>
          </a:r>
          <a:endParaRPr lang="ru-RU" dirty="0"/>
        </a:p>
      </dgm:t>
    </dgm:pt>
    <dgm:pt modelId="{E54AF4DD-0E5A-4E17-814A-BC9BC6C668B8}" type="parTrans" cxnId="{2A2D96AE-3B34-42E8-91D4-768FC54EE4EF}">
      <dgm:prSet/>
      <dgm:spPr/>
      <dgm:t>
        <a:bodyPr/>
        <a:lstStyle/>
        <a:p>
          <a:endParaRPr lang="ru-RU"/>
        </a:p>
      </dgm:t>
    </dgm:pt>
    <dgm:pt modelId="{AB830DEE-2799-4182-9742-5E49A069668B}" type="sibTrans" cxnId="{2A2D96AE-3B34-42E8-91D4-768FC54EE4EF}">
      <dgm:prSet/>
      <dgm:spPr/>
      <dgm:t>
        <a:bodyPr/>
        <a:lstStyle/>
        <a:p>
          <a:endParaRPr lang="ru-RU"/>
        </a:p>
      </dgm:t>
    </dgm:pt>
    <dgm:pt modelId="{C0DC77BF-784D-46AA-9F07-A31EFB4877A6}">
      <dgm:prSet/>
      <dgm:spPr/>
      <dgm:t>
        <a:bodyPr/>
        <a:lstStyle/>
        <a:p>
          <a:pPr rtl="0"/>
          <a:r>
            <a:rPr lang="ru-RU" dirty="0" smtClean="0"/>
            <a:t>ЖСК «Ревизор»  (Санкт-Петербург, г. Павловск) </a:t>
          </a:r>
          <a:endParaRPr lang="ru-RU" dirty="0"/>
        </a:p>
      </dgm:t>
    </dgm:pt>
    <dgm:pt modelId="{4DE2909A-6F5E-4244-A657-248C80889890}" type="parTrans" cxnId="{8C0D52C5-D6E8-4A03-9298-8FC5E3941DA0}">
      <dgm:prSet/>
      <dgm:spPr/>
      <dgm:t>
        <a:bodyPr/>
        <a:lstStyle/>
        <a:p>
          <a:endParaRPr lang="ru-RU"/>
        </a:p>
      </dgm:t>
    </dgm:pt>
    <dgm:pt modelId="{EF223F1B-F5B6-4418-9A8B-DEB461156947}" type="sibTrans" cxnId="{8C0D52C5-D6E8-4A03-9298-8FC5E3941DA0}">
      <dgm:prSet/>
      <dgm:spPr/>
      <dgm:t>
        <a:bodyPr/>
        <a:lstStyle/>
        <a:p>
          <a:endParaRPr lang="ru-RU"/>
        </a:p>
      </dgm:t>
    </dgm:pt>
    <dgm:pt modelId="{6706AC37-DD53-4646-BCAE-B51869043CDE}">
      <dgm:prSet/>
      <dgm:spPr/>
      <dgm:t>
        <a:bodyPr/>
        <a:lstStyle/>
        <a:p>
          <a:pPr rtl="0"/>
          <a:r>
            <a:rPr lang="ru-RU" dirty="0" smtClean="0"/>
            <a:t>ЖСК «Университет»  (Рязанская обл., г. Рязань) </a:t>
          </a:r>
          <a:endParaRPr lang="ru-RU" dirty="0"/>
        </a:p>
      </dgm:t>
    </dgm:pt>
    <dgm:pt modelId="{97EC95A7-93BB-4328-9A0C-D6A07ED77177}" type="parTrans" cxnId="{14048EF3-4B92-4A67-8BE1-7182865B0862}">
      <dgm:prSet/>
      <dgm:spPr/>
      <dgm:t>
        <a:bodyPr/>
        <a:lstStyle/>
        <a:p>
          <a:endParaRPr lang="ru-RU"/>
        </a:p>
      </dgm:t>
    </dgm:pt>
    <dgm:pt modelId="{69152739-D792-4C51-A69F-9F219E72753A}" type="sibTrans" cxnId="{14048EF3-4B92-4A67-8BE1-7182865B0862}">
      <dgm:prSet/>
      <dgm:spPr/>
      <dgm:t>
        <a:bodyPr/>
        <a:lstStyle/>
        <a:p>
          <a:endParaRPr lang="ru-RU"/>
        </a:p>
      </dgm:t>
    </dgm:pt>
    <dgm:pt modelId="{C74ABAF7-E93B-44D9-B248-EB4628EF84BE}">
      <dgm:prSet/>
      <dgm:spPr/>
      <dgm:t>
        <a:bodyPr/>
        <a:lstStyle/>
        <a:p>
          <a:pPr rtl="0"/>
          <a:r>
            <a:rPr lang="ru-RU" dirty="0" smtClean="0"/>
            <a:t>ЖСК «</a:t>
          </a:r>
          <a:r>
            <a:rPr lang="ru-RU" dirty="0" err="1" smtClean="0"/>
            <a:t>Жилстрой</a:t>
          </a:r>
          <a:r>
            <a:rPr lang="ru-RU" dirty="0" smtClean="0"/>
            <a:t>»  (Кабардино-Балкарская Республика, г. Нальчик)</a:t>
          </a:r>
          <a:endParaRPr lang="ru-RU" dirty="0"/>
        </a:p>
      </dgm:t>
    </dgm:pt>
    <dgm:pt modelId="{4EFA99B4-08D9-44D5-A0B9-C5F45868E460}" type="parTrans" cxnId="{B7B6946A-86FC-40E3-A97C-A44F12952253}">
      <dgm:prSet/>
      <dgm:spPr/>
      <dgm:t>
        <a:bodyPr/>
        <a:lstStyle/>
        <a:p>
          <a:endParaRPr lang="ru-RU"/>
        </a:p>
      </dgm:t>
    </dgm:pt>
    <dgm:pt modelId="{2BDD1D9C-BA0C-4085-80E4-588D7BC78311}" type="sibTrans" cxnId="{B7B6946A-86FC-40E3-A97C-A44F12952253}">
      <dgm:prSet/>
      <dgm:spPr/>
      <dgm:t>
        <a:bodyPr/>
        <a:lstStyle/>
        <a:p>
          <a:endParaRPr lang="ru-RU"/>
        </a:p>
      </dgm:t>
    </dgm:pt>
    <dgm:pt modelId="{D535A2EF-8F85-4DAB-BB88-96CAC077157F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tabLst>
              <a:tab pos="7896225" algn="r"/>
            </a:tabLst>
          </a:pPr>
          <a:r>
            <a:rPr lang="ru-RU" dirty="0" smtClean="0"/>
            <a:t>ЖСК «Веста»  (Новосибирская область)	РАН</a:t>
          </a:r>
          <a:endParaRPr lang="ru-RU" dirty="0"/>
        </a:p>
      </dgm:t>
    </dgm:pt>
    <dgm:pt modelId="{463D4CAC-8463-4647-BE40-CE3BE1D6620E}" type="parTrans" cxnId="{839D8C85-01C7-4765-96AD-BE8457E5AEEB}">
      <dgm:prSet/>
      <dgm:spPr/>
      <dgm:t>
        <a:bodyPr/>
        <a:lstStyle/>
        <a:p>
          <a:endParaRPr lang="ru-RU"/>
        </a:p>
      </dgm:t>
    </dgm:pt>
    <dgm:pt modelId="{915B0207-8E31-434A-9F29-BA995838BB4F}" type="sibTrans" cxnId="{839D8C85-01C7-4765-96AD-BE8457E5AEEB}">
      <dgm:prSet/>
      <dgm:spPr/>
      <dgm:t>
        <a:bodyPr/>
        <a:lstStyle/>
        <a:p>
          <a:endParaRPr lang="ru-RU"/>
        </a:p>
      </dgm:t>
    </dgm:pt>
    <dgm:pt modelId="{8E3AC53F-B493-497C-8A08-FCD735F1921F}" type="pres">
      <dgm:prSet presAssocID="{1CEC5C65-F73F-4631-8AF9-8EA0981248E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2C4243-6C9C-4646-8C20-B8191ED69F6A}" type="pres">
      <dgm:prSet presAssocID="{9E5028B5-0791-4305-9BE2-2DC9EAEA6E65}" presName="parentText" presStyleLbl="node1" presStyleIdx="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2168A6-A6FF-4989-9746-25DE53A58A66}" type="pres">
      <dgm:prSet presAssocID="{8B52E4DF-084D-4DB7-A1B6-6FDA8E8C7E50}" presName="spacer" presStyleCnt="0"/>
      <dgm:spPr/>
    </dgm:pt>
    <dgm:pt modelId="{5B414E8D-5150-42B9-8F42-426DA288234D}" type="pres">
      <dgm:prSet presAssocID="{BC8167A0-7BC3-4803-955E-54F99AAB26B4}" presName="parentText" presStyleLbl="node1" presStyleIdx="1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1C1C5D-EE3C-49B5-B075-1D27A367D944}" type="pres">
      <dgm:prSet presAssocID="{19B58FAB-403D-48E6-BE9C-5D457511239F}" presName="spacer" presStyleCnt="0"/>
      <dgm:spPr/>
    </dgm:pt>
    <dgm:pt modelId="{AC3B25C0-CC2D-4CA9-AEC5-559F04DD6C00}" type="pres">
      <dgm:prSet presAssocID="{B117F5E4-15A7-46FB-9039-29CE135966C2}" presName="parentText" presStyleLbl="node1" presStyleIdx="2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9CBED2-D040-4859-86F7-537F3A447A95}" type="pres">
      <dgm:prSet presAssocID="{84691CAD-03E9-44CC-9D47-1F5CF222C488}" presName="spacer" presStyleCnt="0"/>
      <dgm:spPr/>
    </dgm:pt>
    <dgm:pt modelId="{5B452EF8-CBA2-41F9-B377-24A445879B55}" type="pres">
      <dgm:prSet presAssocID="{08ABDD07-99CF-4391-BAAE-5FD223421A63}" presName="parentText" presStyleLbl="node1" presStyleIdx="3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C02E2-0AA8-4ECF-9312-2BCF7F271DB8}" type="pres">
      <dgm:prSet presAssocID="{4146D913-8D53-4C50-BA7F-E06CA09D21E6}" presName="spacer" presStyleCnt="0"/>
      <dgm:spPr/>
    </dgm:pt>
    <dgm:pt modelId="{4B47EE58-0C6D-491A-B8F8-98F5E7D82AF8}" type="pres">
      <dgm:prSet presAssocID="{B70A56A0-4268-4552-890F-FCF9012A5E55}" presName="parentText" presStyleLbl="node1" presStyleIdx="4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6B00F1-2D39-4C62-9415-8C706D4D5C8F}" type="pres">
      <dgm:prSet presAssocID="{1F572ACF-DB24-4CCD-8145-DBBEE6DA19EA}" presName="spacer" presStyleCnt="0"/>
      <dgm:spPr/>
    </dgm:pt>
    <dgm:pt modelId="{D498F41C-09AC-454C-A2C6-963A8A499FF5}" type="pres">
      <dgm:prSet presAssocID="{E0B44C43-7000-4989-B3E1-7F685854BDF0}" presName="parentText" presStyleLbl="node1" presStyleIdx="5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B07C12-6332-4C48-B5FD-4787BC331A9F}" type="pres">
      <dgm:prSet presAssocID="{01DCB296-4C10-435B-9213-8968DF7F3FE6}" presName="spacer" presStyleCnt="0"/>
      <dgm:spPr/>
    </dgm:pt>
    <dgm:pt modelId="{96AF7579-E17F-404E-8D0C-B9BC57F655E4}" type="pres">
      <dgm:prSet presAssocID="{55A092AF-D066-4335-893E-3BBC48299DE7}" presName="parentText" presStyleLbl="node1" presStyleIdx="6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894CE3-3924-4938-852B-B9E37D239EC3}" type="pres">
      <dgm:prSet presAssocID="{AB830DEE-2799-4182-9742-5E49A069668B}" presName="spacer" presStyleCnt="0"/>
      <dgm:spPr/>
    </dgm:pt>
    <dgm:pt modelId="{BC82C496-B816-4632-9C69-0980D3D45B44}" type="pres">
      <dgm:prSet presAssocID="{C0DC77BF-784D-46AA-9F07-A31EFB4877A6}" presName="parentText" presStyleLbl="node1" presStyleIdx="7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324B1E-3B9B-4A32-8A88-14A8F0F33378}" type="pres">
      <dgm:prSet presAssocID="{EF223F1B-F5B6-4418-9A8B-DEB461156947}" presName="spacer" presStyleCnt="0"/>
      <dgm:spPr/>
    </dgm:pt>
    <dgm:pt modelId="{85BF5A98-7E8E-4CE7-9A9E-E2A4F5802AEE}" type="pres">
      <dgm:prSet presAssocID="{6706AC37-DD53-4646-BCAE-B51869043CDE}" presName="parentText" presStyleLbl="node1" presStyleIdx="8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42BCCE-C618-45A8-92FA-68607D83F9C8}" type="pres">
      <dgm:prSet presAssocID="{69152739-D792-4C51-A69F-9F219E72753A}" presName="spacer" presStyleCnt="0"/>
      <dgm:spPr/>
    </dgm:pt>
    <dgm:pt modelId="{8B7401AD-1533-4D32-A212-2FB7DEDA5455}" type="pres">
      <dgm:prSet presAssocID="{C74ABAF7-E93B-44D9-B248-EB4628EF84BE}" presName="parentText" presStyleLbl="node1" presStyleIdx="9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1758D5-70EA-43D1-93D8-6FF0F55D0701}" type="pres">
      <dgm:prSet presAssocID="{2BDD1D9C-BA0C-4085-80E4-588D7BC78311}" presName="spacer" presStyleCnt="0"/>
      <dgm:spPr/>
    </dgm:pt>
    <dgm:pt modelId="{547E9164-C02B-4BA9-899C-8A6D9EA2F0EA}" type="pres">
      <dgm:prSet presAssocID="{D535A2EF-8F85-4DAB-BB88-96CAC077157F}" presName="parentText" presStyleLbl="node1" presStyleIdx="1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B6946A-86FC-40E3-A97C-A44F12952253}" srcId="{1CEC5C65-F73F-4631-8AF9-8EA0981248E9}" destId="{C74ABAF7-E93B-44D9-B248-EB4628EF84BE}" srcOrd="9" destOrd="0" parTransId="{4EFA99B4-08D9-44D5-A0B9-C5F45868E460}" sibTransId="{2BDD1D9C-BA0C-4085-80E4-588D7BC78311}"/>
    <dgm:cxn modelId="{0369850D-0462-4171-A0F3-4704629835CE}" srcId="{1CEC5C65-F73F-4631-8AF9-8EA0981248E9}" destId="{9E5028B5-0791-4305-9BE2-2DC9EAEA6E65}" srcOrd="0" destOrd="0" parTransId="{A35AE01D-6BBF-4BCF-B7B5-CCCE2E5B638F}" sibTransId="{8B52E4DF-084D-4DB7-A1B6-6FDA8E8C7E50}"/>
    <dgm:cxn modelId="{EF495E73-F81E-49A5-A3C8-EED940643957}" srcId="{1CEC5C65-F73F-4631-8AF9-8EA0981248E9}" destId="{08ABDD07-99CF-4391-BAAE-5FD223421A63}" srcOrd="3" destOrd="0" parTransId="{1033B1AA-1F4D-4E19-8949-8BF05867ABED}" sibTransId="{4146D913-8D53-4C50-BA7F-E06CA09D21E6}"/>
    <dgm:cxn modelId="{1B0D3311-8280-4C5D-B61C-06E8CC0C2E71}" type="presOf" srcId="{1CEC5C65-F73F-4631-8AF9-8EA0981248E9}" destId="{8E3AC53F-B493-497C-8A08-FCD735F1921F}" srcOrd="0" destOrd="0" presId="urn:microsoft.com/office/officeart/2005/8/layout/vList2"/>
    <dgm:cxn modelId="{14048EF3-4B92-4A67-8BE1-7182865B0862}" srcId="{1CEC5C65-F73F-4631-8AF9-8EA0981248E9}" destId="{6706AC37-DD53-4646-BCAE-B51869043CDE}" srcOrd="8" destOrd="0" parTransId="{97EC95A7-93BB-4328-9A0C-D6A07ED77177}" sibTransId="{69152739-D792-4C51-A69F-9F219E72753A}"/>
    <dgm:cxn modelId="{A077B4BB-384C-4675-A9EB-5B48209D6F52}" type="presOf" srcId="{6706AC37-DD53-4646-BCAE-B51869043CDE}" destId="{85BF5A98-7E8E-4CE7-9A9E-E2A4F5802AEE}" srcOrd="0" destOrd="0" presId="urn:microsoft.com/office/officeart/2005/8/layout/vList2"/>
    <dgm:cxn modelId="{8C0D52C5-D6E8-4A03-9298-8FC5E3941DA0}" srcId="{1CEC5C65-F73F-4631-8AF9-8EA0981248E9}" destId="{C0DC77BF-784D-46AA-9F07-A31EFB4877A6}" srcOrd="7" destOrd="0" parTransId="{4DE2909A-6F5E-4244-A657-248C80889890}" sibTransId="{EF223F1B-F5B6-4418-9A8B-DEB461156947}"/>
    <dgm:cxn modelId="{41CBA964-F22E-4CA3-9AF1-D7E1EBCBDCE0}" srcId="{1CEC5C65-F73F-4631-8AF9-8EA0981248E9}" destId="{B117F5E4-15A7-46FB-9039-29CE135966C2}" srcOrd="2" destOrd="0" parTransId="{B7BC4ACF-CAE6-49D9-B8F4-1D7B4EA560BB}" sibTransId="{84691CAD-03E9-44CC-9D47-1F5CF222C488}"/>
    <dgm:cxn modelId="{B2810DF7-2E74-46EA-9CED-4FEDE436E344}" type="presOf" srcId="{C74ABAF7-E93B-44D9-B248-EB4628EF84BE}" destId="{8B7401AD-1533-4D32-A212-2FB7DEDA5455}" srcOrd="0" destOrd="0" presId="urn:microsoft.com/office/officeart/2005/8/layout/vList2"/>
    <dgm:cxn modelId="{00E0F7C6-4EC6-4AD9-AD84-3591EFBD6EC4}" type="presOf" srcId="{B70A56A0-4268-4552-890F-FCF9012A5E55}" destId="{4B47EE58-0C6D-491A-B8F8-98F5E7D82AF8}" srcOrd="0" destOrd="0" presId="urn:microsoft.com/office/officeart/2005/8/layout/vList2"/>
    <dgm:cxn modelId="{031C9E3A-171F-442B-BB6B-31F0AD374C01}" srcId="{1CEC5C65-F73F-4631-8AF9-8EA0981248E9}" destId="{E0B44C43-7000-4989-B3E1-7F685854BDF0}" srcOrd="5" destOrd="0" parTransId="{9A7E9482-5C0B-4A35-8A86-EB4260E3BD02}" sibTransId="{01DCB296-4C10-435B-9213-8968DF7F3FE6}"/>
    <dgm:cxn modelId="{E22C5F48-2627-43D2-890C-8A333B8D5382}" type="presOf" srcId="{E0B44C43-7000-4989-B3E1-7F685854BDF0}" destId="{D498F41C-09AC-454C-A2C6-963A8A499FF5}" srcOrd="0" destOrd="0" presId="urn:microsoft.com/office/officeart/2005/8/layout/vList2"/>
    <dgm:cxn modelId="{839D8C85-01C7-4765-96AD-BE8457E5AEEB}" srcId="{1CEC5C65-F73F-4631-8AF9-8EA0981248E9}" destId="{D535A2EF-8F85-4DAB-BB88-96CAC077157F}" srcOrd="10" destOrd="0" parTransId="{463D4CAC-8463-4647-BE40-CE3BE1D6620E}" sibTransId="{915B0207-8E31-434A-9F29-BA995838BB4F}"/>
    <dgm:cxn modelId="{C5CD391B-BCEF-485F-84EA-A01708C36713}" srcId="{1CEC5C65-F73F-4631-8AF9-8EA0981248E9}" destId="{BC8167A0-7BC3-4803-955E-54F99AAB26B4}" srcOrd="1" destOrd="0" parTransId="{58387919-E48C-4607-A35B-454A03E69E2B}" sibTransId="{19B58FAB-403D-48E6-BE9C-5D457511239F}"/>
    <dgm:cxn modelId="{D4B71534-E678-4E78-BC9F-EF886E86937D}" type="presOf" srcId="{BC8167A0-7BC3-4803-955E-54F99AAB26B4}" destId="{5B414E8D-5150-42B9-8F42-426DA288234D}" srcOrd="0" destOrd="0" presId="urn:microsoft.com/office/officeart/2005/8/layout/vList2"/>
    <dgm:cxn modelId="{34A0AF5D-3A78-4EB0-9D85-7568B324AD70}" type="presOf" srcId="{C0DC77BF-784D-46AA-9F07-A31EFB4877A6}" destId="{BC82C496-B816-4632-9C69-0980D3D45B44}" srcOrd="0" destOrd="0" presId="urn:microsoft.com/office/officeart/2005/8/layout/vList2"/>
    <dgm:cxn modelId="{2227E467-06F3-401E-8CB5-963ADD071279}" type="presOf" srcId="{9E5028B5-0791-4305-9BE2-2DC9EAEA6E65}" destId="{D22C4243-6C9C-4646-8C20-B8191ED69F6A}" srcOrd="0" destOrd="0" presId="urn:microsoft.com/office/officeart/2005/8/layout/vList2"/>
    <dgm:cxn modelId="{4EE66E12-008A-478E-9B6D-7F44F828E72B}" srcId="{1CEC5C65-F73F-4631-8AF9-8EA0981248E9}" destId="{B70A56A0-4268-4552-890F-FCF9012A5E55}" srcOrd="4" destOrd="0" parTransId="{0C10586E-7E37-46A6-B4EC-47CA0A476E89}" sibTransId="{1F572ACF-DB24-4CCD-8145-DBBEE6DA19EA}"/>
    <dgm:cxn modelId="{6464DD52-F057-4010-B1DB-CF60109A9C81}" type="presOf" srcId="{08ABDD07-99CF-4391-BAAE-5FD223421A63}" destId="{5B452EF8-CBA2-41F9-B377-24A445879B55}" srcOrd="0" destOrd="0" presId="urn:microsoft.com/office/officeart/2005/8/layout/vList2"/>
    <dgm:cxn modelId="{8426A3F4-C210-40C4-9DFE-6C6D41EF444E}" type="presOf" srcId="{D535A2EF-8F85-4DAB-BB88-96CAC077157F}" destId="{547E9164-C02B-4BA9-899C-8A6D9EA2F0EA}" srcOrd="0" destOrd="0" presId="urn:microsoft.com/office/officeart/2005/8/layout/vList2"/>
    <dgm:cxn modelId="{93E8E5C6-79A9-4CA7-B87C-3208C8AA7C91}" type="presOf" srcId="{55A092AF-D066-4335-893E-3BBC48299DE7}" destId="{96AF7579-E17F-404E-8D0C-B9BC57F655E4}" srcOrd="0" destOrd="0" presId="urn:microsoft.com/office/officeart/2005/8/layout/vList2"/>
    <dgm:cxn modelId="{BB580D2F-30DB-4794-9B69-4E383D4AAF9B}" type="presOf" srcId="{B117F5E4-15A7-46FB-9039-29CE135966C2}" destId="{AC3B25C0-CC2D-4CA9-AEC5-559F04DD6C00}" srcOrd="0" destOrd="0" presId="urn:microsoft.com/office/officeart/2005/8/layout/vList2"/>
    <dgm:cxn modelId="{2A2D96AE-3B34-42E8-91D4-768FC54EE4EF}" srcId="{1CEC5C65-F73F-4631-8AF9-8EA0981248E9}" destId="{55A092AF-D066-4335-893E-3BBC48299DE7}" srcOrd="6" destOrd="0" parTransId="{E54AF4DD-0E5A-4E17-814A-BC9BC6C668B8}" sibTransId="{AB830DEE-2799-4182-9742-5E49A069668B}"/>
    <dgm:cxn modelId="{CC444C0B-26BA-4B08-A8A2-0E6DE214C034}" type="presParOf" srcId="{8E3AC53F-B493-497C-8A08-FCD735F1921F}" destId="{D22C4243-6C9C-4646-8C20-B8191ED69F6A}" srcOrd="0" destOrd="0" presId="urn:microsoft.com/office/officeart/2005/8/layout/vList2"/>
    <dgm:cxn modelId="{CDC37B7A-8F47-4037-9434-F69A5F387FAC}" type="presParOf" srcId="{8E3AC53F-B493-497C-8A08-FCD735F1921F}" destId="{9C2168A6-A6FF-4989-9746-25DE53A58A66}" srcOrd="1" destOrd="0" presId="urn:microsoft.com/office/officeart/2005/8/layout/vList2"/>
    <dgm:cxn modelId="{63060817-209B-4DE0-8774-B278C9801A8B}" type="presParOf" srcId="{8E3AC53F-B493-497C-8A08-FCD735F1921F}" destId="{5B414E8D-5150-42B9-8F42-426DA288234D}" srcOrd="2" destOrd="0" presId="urn:microsoft.com/office/officeart/2005/8/layout/vList2"/>
    <dgm:cxn modelId="{60463B83-A085-428A-B788-C4401D15BC9D}" type="presParOf" srcId="{8E3AC53F-B493-497C-8A08-FCD735F1921F}" destId="{3D1C1C5D-EE3C-49B5-B075-1D27A367D944}" srcOrd="3" destOrd="0" presId="urn:microsoft.com/office/officeart/2005/8/layout/vList2"/>
    <dgm:cxn modelId="{9201366A-F1A7-4E37-AED6-2B2DD992BE78}" type="presParOf" srcId="{8E3AC53F-B493-497C-8A08-FCD735F1921F}" destId="{AC3B25C0-CC2D-4CA9-AEC5-559F04DD6C00}" srcOrd="4" destOrd="0" presId="urn:microsoft.com/office/officeart/2005/8/layout/vList2"/>
    <dgm:cxn modelId="{5E0367E5-ACC7-4210-8E4C-2099729AE130}" type="presParOf" srcId="{8E3AC53F-B493-497C-8A08-FCD735F1921F}" destId="{D69CBED2-D040-4859-86F7-537F3A447A95}" srcOrd="5" destOrd="0" presId="urn:microsoft.com/office/officeart/2005/8/layout/vList2"/>
    <dgm:cxn modelId="{D9E8AD16-EB65-47DB-B017-C1E27C60DC57}" type="presParOf" srcId="{8E3AC53F-B493-497C-8A08-FCD735F1921F}" destId="{5B452EF8-CBA2-41F9-B377-24A445879B55}" srcOrd="6" destOrd="0" presId="urn:microsoft.com/office/officeart/2005/8/layout/vList2"/>
    <dgm:cxn modelId="{AD71A03F-2298-48CA-961A-24E296955667}" type="presParOf" srcId="{8E3AC53F-B493-497C-8A08-FCD735F1921F}" destId="{C3AC02E2-0AA8-4ECF-9312-2BCF7F271DB8}" srcOrd="7" destOrd="0" presId="urn:microsoft.com/office/officeart/2005/8/layout/vList2"/>
    <dgm:cxn modelId="{80BF7281-F314-49E3-A970-5E1D7A50B9B8}" type="presParOf" srcId="{8E3AC53F-B493-497C-8A08-FCD735F1921F}" destId="{4B47EE58-0C6D-491A-B8F8-98F5E7D82AF8}" srcOrd="8" destOrd="0" presId="urn:microsoft.com/office/officeart/2005/8/layout/vList2"/>
    <dgm:cxn modelId="{3B322DF9-90ED-4249-8EFA-091C338EB444}" type="presParOf" srcId="{8E3AC53F-B493-497C-8A08-FCD735F1921F}" destId="{5B6B00F1-2D39-4C62-9415-8C706D4D5C8F}" srcOrd="9" destOrd="0" presId="urn:microsoft.com/office/officeart/2005/8/layout/vList2"/>
    <dgm:cxn modelId="{E8219BF7-4418-42E2-A1BC-F4066283A361}" type="presParOf" srcId="{8E3AC53F-B493-497C-8A08-FCD735F1921F}" destId="{D498F41C-09AC-454C-A2C6-963A8A499FF5}" srcOrd="10" destOrd="0" presId="urn:microsoft.com/office/officeart/2005/8/layout/vList2"/>
    <dgm:cxn modelId="{EEF9B535-DE08-45A9-A9C4-5E59B9D07298}" type="presParOf" srcId="{8E3AC53F-B493-497C-8A08-FCD735F1921F}" destId="{72B07C12-6332-4C48-B5FD-4787BC331A9F}" srcOrd="11" destOrd="0" presId="urn:microsoft.com/office/officeart/2005/8/layout/vList2"/>
    <dgm:cxn modelId="{BD3238AC-DAC3-4F93-B0F2-B8D4C951A8AD}" type="presParOf" srcId="{8E3AC53F-B493-497C-8A08-FCD735F1921F}" destId="{96AF7579-E17F-404E-8D0C-B9BC57F655E4}" srcOrd="12" destOrd="0" presId="urn:microsoft.com/office/officeart/2005/8/layout/vList2"/>
    <dgm:cxn modelId="{6803A152-55EA-4743-96C5-3EAF2DF3431B}" type="presParOf" srcId="{8E3AC53F-B493-497C-8A08-FCD735F1921F}" destId="{7F894CE3-3924-4938-852B-B9E37D239EC3}" srcOrd="13" destOrd="0" presId="urn:microsoft.com/office/officeart/2005/8/layout/vList2"/>
    <dgm:cxn modelId="{F345ACF2-7D10-4F26-B041-3869599FFAE7}" type="presParOf" srcId="{8E3AC53F-B493-497C-8A08-FCD735F1921F}" destId="{BC82C496-B816-4632-9C69-0980D3D45B44}" srcOrd="14" destOrd="0" presId="urn:microsoft.com/office/officeart/2005/8/layout/vList2"/>
    <dgm:cxn modelId="{D2223EAD-01C4-41A7-949A-5468E585361D}" type="presParOf" srcId="{8E3AC53F-B493-497C-8A08-FCD735F1921F}" destId="{54324B1E-3B9B-4A32-8A88-14A8F0F33378}" srcOrd="15" destOrd="0" presId="urn:microsoft.com/office/officeart/2005/8/layout/vList2"/>
    <dgm:cxn modelId="{CC0E2D75-4769-4523-BD83-C25BCECA16F1}" type="presParOf" srcId="{8E3AC53F-B493-497C-8A08-FCD735F1921F}" destId="{85BF5A98-7E8E-4CE7-9A9E-E2A4F5802AEE}" srcOrd="16" destOrd="0" presId="urn:microsoft.com/office/officeart/2005/8/layout/vList2"/>
    <dgm:cxn modelId="{74256210-4E5E-468A-8D7C-9E0496FE3965}" type="presParOf" srcId="{8E3AC53F-B493-497C-8A08-FCD735F1921F}" destId="{C042BCCE-C618-45A8-92FA-68607D83F9C8}" srcOrd="17" destOrd="0" presId="urn:microsoft.com/office/officeart/2005/8/layout/vList2"/>
    <dgm:cxn modelId="{B93132C2-7D36-468A-80AE-031C84B13C7E}" type="presParOf" srcId="{8E3AC53F-B493-497C-8A08-FCD735F1921F}" destId="{8B7401AD-1533-4D32-A212-2FB7DEDA5455}" srcOrd="18" destOrd="0" presId="urn:microsoft.com/office/officeart/2005/8/layout/vList2"/>
    <dgm:cxn modelId="{9C76B593-A77B-44D2-8788-FF1F00FACB97}" type="presParOf" srcId="{8E3AC53F-B493-497C-8A08-FCD735F1921F}" destId="{911758D5-70EA-43D1-93D8-6FF0F55D0701}" srcOrd="19" destOrd="0" presId="urn:microsoft.com/office/officeart/2005/8/layout/vList2"/>
    <dgm:cxn modelId="{9D9BE41D-68CA-442C-8A70-443F18132A58}" type="presParOf" srcId="{8E3AC53F-B493-497C-8A08-FCD735F1921F}" destId="{547E9164-C02B-4BA9-899C-8A6D9EA2F0EA}" srcOrd="20" destOrd="0" presId="urn:microsoft.com/office/officeart/2005/8/layout/vList2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531" tIns="45765" rIns="91531" bIns="4576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531" tIns="45765" rIns="91531" bIns="4576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89BBFB-1751-4436-AA84-D9BFF24C5231}" type="datetimeFigureOut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31" tIns="45765" rIns="91531" bIns="4576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19638"/>
            <a:ext cx="5445125" cy="4473575"/>
          </a:xfrm>
          <a:prstGeom prst="rect">
            <a:avLst/>
          </a:prstGeom>
        </p:spPr>
        <p:txBody>
          <a:bodyPr vert="horz" lIns="91531" tIns="45765" rIns="91531" bIns="45765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531" tIns="45765" rIns="91531" bIns="4576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531" tIns="45765" rIns="91531" bIns="4576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596C33-DA3B-4D2C-8EAF-6B2BF75FF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DB55A29-DFB2-4206-BB96-4FA6242F31BD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30F3C89-C5E9-43AA-AFA6-FFA3361FEA23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155F0C-D8CC-440B-925A-AA7E7002509A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044B2B6-8CD1-4561-82AB-A3B010B807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2C52E-8C02-467B-A021-518BE7B374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white">
          <a:xfrm>
            <a:off x="0" y="0"/>
            <a:ext cx="9144000" cy="5000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0" y="142875"/>
            <a:ext cx="642938" cy="3571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785813" y="142875"/>
            <a:ext cx="8358187" cy="3571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42852"/>
            <a:ext cx="8191504" cy="285752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6" name="Нижний колонтитул 1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16D744F-77E6-4C3F-B8A1-7B3BC1570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63936E4-3507-4303-9CDC-D5035C29A3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F7942-66DD-41A1-9229-D2B3D3494B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57FC9E1-F541-4E2B-BA45-FCD4D47692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98E73-D08A-46EE-A738-543AB38BAE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2852CCBD-9CCB-46EB-8CCC-5F4484AD36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2CE6-B42F-42E8-ADF2-0EB0942A8F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BF37F-B3A7-41E0-A072-BE9728664A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B42BEE0E-0D29-49E5-B279-21782C49C0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0" r:id="rId6"/>
    <p:sldLayoutId id="2147483676" r:id="rId7"/>
    <p:sldLayoutId id="2147483669" r:id="rId8"/>
    <p:sldLayoutId id="2147483677" r:id="rId9"/>
    <p:sldLayoutId id="2147483668" r:id="rId10"/>
    <p:sldLayoutId id="214748367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diagramLayout" Target="../diagrams/layout5.xml"/><Relationship Id="rId7" Type="http://schemas.openxmlformats.org/officeDocument/2006/relationships/diagramLayout" Target="../diagrams/layout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6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diagramColors" Target="../diagrams/colors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12775" y="188913"/>
            <a:ext cx="8153400" cy="1008062"/>
          </a:xfrm>
        </p:spPr>
        <p:txBody>
          <a:bodyPr/>
          <a:lstStyle/>
          <a:p>
            <a:pPr algn="ctr" eaLnBrk="1" hangingPunct="1"/>
            <a:r>
              <a:rPr lang="ru-RU" sz="2800" b="1" smtClean="0">
                <a:solidFill>
                  <a:srgbClr val="0070C0"/>
                </a:solidFill>
              </a:rPr>
              <a:t/>
            </a:r>
            <a:br>
              <a:rPr lang="ru-RU" sz="2800" b="1" smtClean="0">
                <a:solidFill>
                  <a:srgbClr val="0070C0"/>
                </a:solidFill>
              </a:rPr>
            </a:br>
            <a:endParaRPr lang="ru-RU" sz="2800" smtClean="0"/>
          </a:p>
        </p:txBody>
      </p:sp>
      <p:sp>
        <p:nvSpPr>
          <p:cNvPr id="14338" name="TextBox 3"/>
          <p:cNvSpPr txBox="1">
            <a:spLocks noChangeArrowheads="1"/>
          </p:cNvSpPr>
          <p:nvPr/>
        </p:nvSpPr>
        <p:spPr bwMode="auto">
          <a:xfrm>
            <a:off x="0" y="1214438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39" name="Прямоугольник 5"/>
          <p:cNvSpPr>
            <a:spLocks noChangeArrowheads="1"/>
          </p:cNvSpPr>
          <p:nvPr/>
        </p:nvSpPr>
        <p:spPr bwMode="auto">
          <a:xfrm>
            <a:off x="250825" y="2636838"/>
            <a:ext cx="8785225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70C0"/>
                </a:solidFill>
                <a:latin typeface="Calibri" pitchFamily="34" charset="0"/>
              </a:rPr>
              <a:t>Материалы к семинару-совещанию по актуальным проблемам развития жилищно-строительных кооперативов, созданных в соответствии с Федеральным законом от 24 июля 2008 г. № 161-ФЗ «О содействии развитию жилищного строительства»</a:t>
            </a:r>
          </a:p>
          <a:p>
            <a:pPr algn="ctr"/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  <a:p>
            <a:pPr algn="ctr"/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  <a:p>
            <a:pPr algn="ctr"/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  <a:p>
            <a:pPr algn="ctr"/>
            <a:r>
              <a:rPr lang="ru-RU" sz="2800" b="1">
                <a:solidFill>
                  <a:srgbClr val="0070C0"/>
                </a:solidFill>
                <a:latin typeface="Calibri" pitchFamily="34" charset="0"/>
              </a:rPr>
              <a:t>Новосибирск, 2014 г. </a:t>
            </a:r>
          </a:p>
        </p:txBody>
      </p:sp>
      <p:pic>
        <p:nvPicPr>
          <p:cNvPr id="14340" name="Picture 3" descr="C:\Documents and Settings\TihonovAU\Рабочий стол\Безымянный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260350"/>
            <a:ext cx="410368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4"/>
          <p:cNvSpPr txBox="1">
            <a:spLocks/>
          </p:cNvSpPr>
          <p:nvPr/>
        </p:nvSpPr>
        <p:spPr bwMode="auto">
          <a:xfrm>
            <a:off x="611188" y="260350"/>
            <a:ext cx="7993062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>
                <a:solidFill>
                  <a:srgbClr val="0070C0"/>
                </a:solidFill>
                <a:latin typeface="Calibri" pitchFamily="34" charset="0"/>
                <a:cs typeface="Arial" charset="0"/>
              </a:rPr>
              <a:t>Оказание содействия ЖСК</a:t>
            </a:r>
          </a:p>
          <a:p>
            <a:pPr algn="ctr"/>
            <a:r>
              <a:rPr lang="ru-RU" sz="2400" b="1">
                <a:solidFill>
                  <a:srgbClr val="0070C0"/>
                </a:solidFill>
                <a:latin typeface="Calibri" pitchFamily="34" charset="0"/>
                <a:cs typeface="Arial" charset="0"/>
              </a:rPr>
              <a:t>с государственной поддержкой через Фонд «РЖС»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1188" y="3284538"/>
            <a:ext cx="8137525" cy="2952750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0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от</a:t>
            </a:r>
            <a:r>
              <a:rPr lang="ru-RU" sz="1100" b="1">
                <a:solidFill>
                  <a:srgbClr val="FFFFFF"/>
                </a:solidFill>
                <a:cs typeface="Arial" charset="0"/>
              </a:rPr>
              <a:t> 18 июля 2011 г. № 244-ФЗ и </a:t>
            </a:r>
            <a:r>
              <a:rPr lang="ru-RU" sz="1100">
                <a:solidFill>
                  <a:srgbClr val="FFFFFF"/>
                </a:solidFill>
                <a:cs typeface="Arial" charset="0"/>
              </a:rPr>
              <a:t>от </a:t>
            </a:r>
            <a:r>
              <a:rPr lang="ru-RU" sz="1100" b="1">
                <a:solidFill>
                  <a:srgbClr val="FFFFFF"/>
                </a:solidFill>
                <a:cs typeface="Arial" charset="0"/>
              </a:rPr>
              <a:t>30 ноября 2011 г. № 349-ФЗ,</a:t>
            </a: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предусматривающие возможность бесплатной передачи земельных участков Фонда «РЖС»</a:t>
            </a: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жилищно-строительным кооперативам</a:t>
            </a:r>
          </a:p>
          <a:p>
            <a:pPr algn="ctr">
              <a:defRPr/>
            </a:pPr>
            <a:endParaRPr lang="ru-RU" sz="110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от</a:t>
            </a:r>
            <a:r>
              <a:rPr lang="ru-RU" sz="1100" b="1">
                <a:solidFill>
                  <a:srgbClr val="FFFFFF"/>
                </a:solidFill>
                <a:cs typeface="Arial" charset="0"/>
              </a:rPr>
              <a:t> 30 декабря 2012 г. № 290-ФЗ, предусматривающий</a:t>
            </a:r>
            <a:r>
              <a:rPr lang="ru-RU" sz="1100">
                <a:solidFill>
                  <a:srgbClr val="FFFFFF"/>
                </a:solidFill>
                <a:cs typeface="Arial" charset="0"/>
              </a:rPr>
              <a:t>:</a:t>
            </a: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– расширения перечня категорий граждан, имеющих право быть принятыми в члены кооперативов,</a:t>
            </a: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путем включения в перечень граждан, имеющих трех и более детей, независимо от места их работы;</a:t>
            </a: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– </a:t>
            </a:r>
            <a:r>
              <a:rPr lang="ru-RU" sz="1100">
                <a:solidFill>
                  <a:srgbClr val="FFFFFF"/>
                </a:solidFill>
              </a:rPr>
              <a:t>возможность строительства членами ЖСК жилых помещений по площади, превышающей параметры жилья экономического класса, в случаях, предусмотренных отдельными решениями Правительства Российской Федерации</a:t>
            </a:r>
            <a:endParaRPr lang="ru-RU" sz="110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ru-RU" sz="1100" b="1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от</a:t>
            </a:r>
            <a:r>
              <a:rPr lang="ru-RU" sz="1100" b="1">
                <a:solidFill>
                  <a:srgbClr val="FFFFFF"/>
                </a:solidFill>
                <a:cs typeface="Arial" charset="0"/>
              </a:rPr>
              <a:t>  23 июля 2013 г. № 239-ФЗ, предусматривающий</a:t>
            </a:r>
            <a:r>
              <a:rPr lang="ru-RU" sz="1100">
                <a:solidFill>
                  <a:srgbClr val="FFFFFF"/>
                </a:solidFill>
                <a:cs typeface="Arial" charset="0"/>
              </a:rPr>
              <a:t>:</a:t>
            </a: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– уменьшение размера первого паевого взноса с 30% до 20%;</a:t>
            </a:r>
          </a:p>
          <a:p>
            <a:pPr algn="ctr">
              <a:defRPr/>
            </a:pPr>
            <a:r>
              <a:rPr lang="ru-RU" sz="1100">
                <a:solidFill>
                  <a:srgbClr val="FFFFFF"/>
                </a:solidFill>
                <a:cs typeface="Arial" charset="0"/>
              </a:rPr>
              <a:t>– право граждан на вступление в другой кооператив, в случае если они были исключены из членов кооператива до того, как реализовали свое право на приобретение в собственность жилых помещений или земельного участка, предназначенного для размещения объекта индивидуального жилищного</a:t>
            </a:r>
          </a:p>
          <a:p>
            <a:pPr algn="ctr">
              <a:defRPr/>
            </a:pPr>
            <a:endParaRPr lang="ru-RU" sz="1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195513" y="2492375"/>
            <a:ext cx="4752975" cy="593725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u="sng">
                <a:solidFill>
                  <a:srgbClr val="FFFFFF"/>
                </a:solidFill>
                <a:cs typeface="Arial" charset="0"/>
              </a:rPr>
              <a:t>4 федеральных закона:</a:t>
            </a:r>
            <a:endParaRPr lang="ru-RU" sz="1400" b="1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195513" y="1773238"/>
            <a:ext cx="4752975" cy="53181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>
                <a:solidFill>
                  <a:srgbClr val="FFFFFF"/>
                </a:solidFill>
                <a:cs typeface="Arial" charset="0"/>
              </a:rPr>
              <a:t>Нормативно-правовая база создания и деятельности ЖСК</a:t>
            </a:r>
          </a:p>
        </p:txBody>
      </p:sp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0" y="1268413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2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4"/>
          <p:cNvSpPr txBox="1">
            <a:spLocks/>
          </p:cNvSpPr>
          <p:nvPr/>
        </p:nvSpPr>
        <p:spPr bwMode="auto">
          <a:xfrm>
            <a:off x="-107950" y="209550"/>
            <a:ext cx="92519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>
                <a:solidFill>
                  <a:srgbClr val="0070C0"/>
                </a:solidFill>
                <a:latin typeface="Calibri" pitchFamily="34" charset="0"/>
                <a:cs typeface="Arial" charset="0"/>
              </a:rPr>
              <a:t>Нормативно-правовая база создания и деятельности ЖСК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143125" y="714375"/>
            <a:ext cx="4752975" cy="4318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r>
              <a:rPr lang="ru-RU" sz="1400" b="1" dirty="0">
                <a:solidFill>
                  <a:schemeClr val="bg1"/>
                </a:solidFill>
                <a:cs typeface="Times New Roman" pitchFamily="18" charset="0"/>
              </a:rPr>
              <a:t>6 постановлений Правительства Российской Федерации:</a:t>
            </a:r>
          </a:p>
        </p:txBody>
      </p:sp>
      <p:graphicFrame>
        <p:nvGraphicFramePr>
          <p:cNvPr id="9" name="Содержимое 5"/>
          <p:cNvGraphicFramePr>
            <a:graphicFrameLocks/>
          </p:cNvGraphicFramePr>
          <p:nvPr/>
        </p:nvGraphicFramePr>
        <p:xfrm>
          <a:off x="467544" y="1628800"/>
          <a:ext cx="8572560" cy="5072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0" y="1268413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5"/>
          <p:cNvSpPr>
            <a:spLocks noGrp="1" noChangeArrowheads="1"/>
          </p:cNvSpPr>
          <p:nvPr>
            <p:ph type="title"/>
          </p:nvPr>
        </p:nvSpPr>
        <p:spPr>
          <a:xfrm>
            <a:off x="611188" y="271463"/>
            <a:ext cx="8153400" cy="830262"/>
          </a:xfrm>
        </p:spPr>
        <p:txBody>
          <a:bodyPr>
            <a:spAutoFit/>
          </a:bodyPr>
          <a:lstStyle/>
          <a:p>
            <a:pPr algn="ctr"/>
            <a:r>
              <a:rPr lang="ru-RU" sz="2400" b="1" smtClean="0">
                <a:solidFill>
                  <a:srgbClr val="0070C0"/>
                </a:solidFill>
              </a:rPr>
              <a:t>Категории граждан, имеющих право на вступление в ЖСК</a:t>
            </a:r>
            <a:br>
              <a:rPr lang="ru-RU" sz="2400" b="1" smtClean="0">
                <a:solidFill>
                  <a:srgbClr val="0070C0"/>
                </a:solidFill>
              </a:rPr>
            </a:br>
            <a:r>
              <a:rPr lang="ru-RU" sz="2400" b="1" smtClean="0">
                <a:solidFill>
                  <a:srgbClr val="0070C0"/>
                </a:solidFill>
              </a:rPr>
              <a:t> с государственной поддержкой </a:t>
            </a:r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0" y="1268413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323850" y="1700213"/>
            <a:ext cx="8712200" cy="4781550"/>
          </a:xfrm>
        </p:spPr>
        <p:txBody>
          <a:bodyPr/>
          <a:lstStyle/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Работники  федеральных государственных унитарных предприятий – научных организаций</a:t>
            </a:r>
            <a:b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Работники федеральных государственных учреждений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Военнослужащие, проходящие военную службу по контракту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Молодые ученые 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Научные работники или инженерно-технические работники государственных академий наук или подведомственных им организаций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Научные работники или инженерно-технические работники государственных научных центров 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Научно-педагогические работники федеральных высших учебных заведений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Молодые семьи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Граждане, имеющие трех и более детей (независимо от места их работы) 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Работники государственных и муниципальных общеобразовательных учреждений, учреждений высшего профессионального образования, учреждений здравоохранения, учреждений культуры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Федеральные государственные гражданские служащие</a:t>
            </a:r>
          </a:p>
          <a:p>
            <a:pPr defTabSz="533400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Работники организаций оборонно-промышленного комплекса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трелка влево 29"/>
          <p:cNvSpPr/>
          <p:nvPr/>
        </p:nvSpPr>
        <p:spPr>
          <a:xfrm rot="111063">
            <a:off x="5137150" y="4938713"/>
            <a:ext cx="2070100" cy="622300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Стрелка влево 28"/>
          <p:cNvSpPr/>
          <p:nvPr/>
        </p:nvSpPr>
        <p:spPr>
          <a:xfrm rot="10720328">
            <a:off x="1609725" y="4960938"/>
            <a:ext cx="2133600" cy="622300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Стрелка влево 27"/>
          <p:cNvSpPr/>
          <p:nvPr/>
        </p:nvSpPr>
        <p:spPr>
          <a:xfrm rot="20014817">
            <a:off x="4978400" y="3887788"/>
            <a:ext cx="2033588" cy="623887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Стрелка влево 25"/>
          <p:cNvSpPr/>
          <p:nvPr/>
        </p:nvSpPr>
        <p:spPr>
          <a:xfrm rot="16162555">
            <a:off x="4102894" y="3645694"/>
            <a:ext cx="647700" cy="623888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лево 26"/>
          <p:cNvSpPr/>
          <p:nvPr/>
        </p:nvSpPr>
        <p:spPr>
          <a:xfrm rot="12381321">
            <a:off x="2311400" y="3986213"/>
            <a:ext cx="1546225" cy="623887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7D065CBD-30CB-40B2-AF31-7500796C6A6E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  <p:sp>
        <p:nvSpPr>
          <p:cNvPr id="18439" name="Заголовок 4"/>
          <p:cNvSpPr>
            <a:spLocks noGrp="1"/>
          </p:cNvSpPr>
          <p:nvPr>
            <p:ph type="title"/>
          </p:nvPr>
        </p:nvSpPr>
        <p:spPr>
          <a:xfrm>
            <a:off x="619125" y="115888"/>
            <a:ext cx="8153400" cy="990600"/>
          </a:xfrm>
        </p:spPr>
        <p:txBody>
          <a:bodyPr/>
          <a:lstStyle/>
          <a:p>
            <a:pPr marL="180975" algn="ctr"/>
            <a:r>
              <a:rPr lang="ru-RU" sz="2400" b="1" smtClean="0">
                <a:solidFill>
                  <a:srgbClr val="0070C0"/>
                </a:solidFill>
              </a:rPr>
              <a:t>Оказание содействия ЖСК</a:t>
            </a:r>
            <a:br>
              <a:rPr lang="ru-RU" sz="2400" b="1" smtClean="0">
                <a:solidFill>
                  <a:srgbClr val="0070C0"/>
                </a:solidFill>
              </a:rPr>
            </a:br>
            <a:r>
              <a:rPr lang="ru-RU" sz="2400" b="1" smtClean="0">
                <a:solidFill>
                  <a:srgbClr val="0070C0"/>
                </a:solidFill>
              </a:rPr>
              <a:t>с государственной поддержкой через Фонд РЖС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619125" y="1844675"/>
            <a:ext cx="8153400" cy="576263"/>
          </a:xfr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defTabSz="622300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600" b="1" dirty="0">
                <a:solidFill>
                  <a:schemeClr val="bg1"/>
                </a:solidFill>
                <a:cs typeface="Arial" pitchFamily="34" charset="0"/>
              </a:rPr>
              <a:t>Формы государственной поддержки жилищно-строительных кооперативов</a:t>
            </a:r>
          </a:p>
          <a:p>
            <a:pPr marL="0" indent="0" algn="ctr" defTabSz="622300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600" b="1" dirty="0">
                <a:solidFill>
                  <a:schemeClr val="bg1"/>
                </a:solidFill>
                <a:cs typeface="Arial" pitchFamily="34" charset="0"/>
              </a:rPr>
              <a:t>при участии Фонда РЖС</a:t>
            </a:r>
          </a:p>
        </p:txBody>
      </p:sp>
      <p:grpSp>
        <p:nvGrpSpPr>
          <p:cNvPr id="18441" name="Группа 6"/>
          <p:cNvGrpSpPr>
            <a:grpSpLocks/>
          </p:cNvGrpSpPr>
          <p:nvPr/>
        </p:nvGrpSpPr>
        <p:grpSpPr bwMode="auto">
          <a:xfrm>
            <a:off x="3690938" y="4319588"/>
            <a:ext cx="1468437" cy="1296987"/>
            <a:chOff x="3435326" y="2748494"/>
            <a:chExt cx="1469075" cy="1047577"/>
          </a:xfrm>
        </p:grpSpPr>
        <p:sp>
          <p:nvSpPr>
            <p:cNvPr id="8" name="Овал 7"/>
            <p:cNvSpPr/>
            <p:nvPr/>
          </p:nvSpPr>
          <p:spPr>
            <a:xfrm>
              <a:off x="3435326" y="2748494"/>
              <a:ext cx="1469075" cy="104757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Овал 4"/>
            <p:cNvSpPr/>
            <p:nvPr/>
          </p:nvSpPr>
          <p:spPr>
            <a:xfrm>
              <a:off x="3651320" y="2806194"/>
              <a:ext cx="1038676" cy="9475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2860" tIns="22860" rIns="22860" bIns="22860" spcCol="127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3600" b="1" dirty="0">
                  <a:solidFill>
                    <a:schemeClr val="bg1"/>
                  </a:solidFill>
                  <a:cs typeface="Arial" pitchFamily="34" charset="0"/>
                </a:rPr>
                <a:t>ЖСК</a:t>
              </a:r>
            </a:p>
          </p:txBody>
        </p:sp>
      </p:grpSp>
      <p:grpSp>
        <p:nvGrpSpPr>
          <p:cNvPr id="18442" name="Группа 9"/>
          <p:cNvGrpSpPr>
            <a:grpSpLocks/>
          </p:cNvGrpSpPr>
          <p:nvPr/>
        </p:nvGrpSpPr>
        <p:grpSpPr bwMode="auto">
          <a:xfrm>
            <a:off x="250825" y="3390900"/>
            <a:ext cx="2522538" cy="1135063"/>
            <a:chOff x="0" y="841285"/>
            <a:chExt cx="2522443" cy="1135732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0" y="841285"/>
              <a:ext cx="2522443" cy="113573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33337" y="874643"/>
              <a:ext cx="2455770" cy="10690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6670" tIns="26670" rIns="2667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cs typeface="Arial" pitchFamily="34" charset="0"/>
                </a:rPr>
                <a:t>Методическое содействие при создании и деятельности кооперативов</a:t>
              </a:r>
            </a:p>
          </p:txBody>
        </p:sp>
      </p:grpSp>
      <p:grpSp>
        <p:nvGrpSpPr>
          <p:cNvPr id="18443" name="Группа 12"/>
          <p:cNvGrpSpPr>
            <a:grpSpLocks/>
          </p:cNvGrpSpPr>
          <p:nvPr/>
        </p:nvGrpSpPr>
        <p:grpSpPr bwMode="auto">
          <a:xfrm>
            <a:off x="3132138" y="2781300"/>
            <a:ext cx="2587625" cy="920750"/>
            <a:chOff x="2916832" y="874893"/>
            <a:chExt cx="2587549" cy="921872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2916832" y="874893"/>
              <a:ext cx="2587549" cy="92187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2943818" y="901914"/>
              <a:ext cx="2533576" cy="8678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6670" tIns="26670" rIns="2667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cs typeface="Arial" pitchFamily="34" charset="0"/>
                </a:rPr>
                <a:t>Безвозмездная передача земельных участков кооперативам и их членам</a:t>
              </a:r>
            </a:p>
          </p:txBody>
        </p:sp>
      </p:grpSp>
      <p:grpSp>
        <p:nvGrpSpPr>
          <p:cNvPr id="18444" name="Группа 15"/>
          <p:cNvGrpSpPr>
            <a:grpSpLocks/>
          </p:cNvGrpSpPr>
          <p:nvPr/>
        </p:nvGrpSpPr>
        <p:grpSpPr bwMode="auto">
          <a:xfrm>
            <a:off x="6011863" y="3506788"/>
            <a:ext cx="2760662" cy="903287"/>
            <a:chOff x="5740235" y="874088"/>
            <a:chExt cx="2759905" cy="903285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5740235" y="874088"/>
              <a:ext cx="2759905" cy="903285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5767215" y="901075"/>
              <a:ext cx="2705946" cy="8493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6670" tIns="26670" rIns="26670" bIns="2667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cs typeface="Arial" pitchFamily="34" charset="0"/>
                </a:rPr>
                <a:t>Содействие в обеспечении земельных участков инженерной инфраструктурой</a:t>
              </a:r>
            </a:p>
          </p:txBody>
        </p:sp>
      </p:grpSp>
      <p:grpSp>
        <p:nvGrpSpPr>
          <p:cNvPr id="18445" name="Группа 18"/>
          <p:cNvGrpSpPr>
            <a:grpSpLocks/>
          </p:cNvGrpSpPr>
          <p:nvPr/>
        </p:nvGrpSpPr>
        <p:grpSpPr bwMode="auto">
          <a:xfrm>
            <a:off x="6011863" y="4656138"/>
            <a:ext cx="2720975" cy="1090612"/>
            <a:chOff x="5779534" y="2603095"/>
            <a:chExt cx="2720609" cy="1090978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5779534" y="2603095"/>
              <a:ext cx="2720609" cy="109097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кругленный прямоугольник 4"/>
            <p:cNvSpPr/>
            <p:nvPr/>
          </p:nvSpPr>
          <p:spPr>
            <a:xfrm>
              <a:off x="5811280" y="2634856"/>
              <a:ext cx="2657118" cy="10274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6670" tIns="26670" rIns="2667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cs typeface="Arial" pitchFamily="34" charset="0"/>
                </a:rPr>
                <a:t>Безвозмездная передача кооперативу типовой проектной документации </a:t>
              </a:r>
              <a:endParaRPr lang="ru-RU" sz="1400" b="1" dirty="0">
                <a:cs typeface="Arial" pitchFamily="34" charset="0"/>
              </a:endParaRPr>
            </a:p>
          </p:txBody>
        </p:sp>
      </p:grpSp>
      <p:grpSp>
        <p:nvGrpSpPr>
          <p:cNvPr id="18446" name="Группа 21"/>
          <p:cNvGrpSpPr>
            <a:grpSpLocks/>
          </p:cNvGrpSpPr>
          <p:nvPr/>
        </p:nvGrpSpPr>
        <p:grpSpPr bwMode="auto">
          <a:xfrm>
            <a:off x="258763" y="4851400"/>
            <a:ext cx="2473325" cy="830263"/>
            <a:chOff x="0" y="2929498"/>
            <a:chExt cx="2473254" cy="831134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0" y="2929498"/>
              <a:ext cx="2473254" cy="831134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кругленный прямоугольник 4"/>
            <p:cNvSpPr/>
            <p:nvPr/>
          </p:nvSpPr>
          <p:spPr>
            <a:xfrm>
              <a:off x="0" y="2939033"/>
              <a:ext cx="2424042" cy="7818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6670" tIns="26670" rIns="26670" bIns="2667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cs typeface="Arial" pitchFamily="34" charset="0"/>
                </a:rPr>
                <a:t>Специальные ипотечные программы</a:t>
              </a:r>
            </a:p>
          </p:txBody>
        </p:sp>
      </p:grpSp>
      <p:sp>
        <p:nvSpPr>
          <p:cNvPr id="31" name="Равнобедренный треугольник 30"/>
          <p:cNvSpPr/>
          <p:nvPr/>
        </p:nvSpPr>
        <p:spPr>
          <a:xfrm rot="10800000">
            <a:off x="3275013" y="5764213"/>
            <a:ext cx="2303462" cy="431800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4"/>
          <p:cNvSpPr>
            <a:spLocks noGrp="1"/>
          </p:cNvSpPr>
          <p:nvPr>
            <p:ph type="title"/>
          </p:nvPr>
        </p:nvSpPr>
        <p:spPr>
          <a:xfrm>
            <a:off x="519113" y="188913"/>
            <a:ext cx="8229600" cy="857250"/>
          </a:xfrm>
        </p:spPr>
        <p:txBody>
          <a:bodyPr/>
          <a:lstStyle/>
          <a:p>
            <a:pPr marL="180975" algn="ctr"/>
            <a:r>
              <a:rPr lang="ru-RU" sz="2800" b="1" smtClean="0">
                <a:solidFill>
                  <a:srgbClr val="0070C0"/>
                </a:solidFill>
              </a:rPr>
              <a:t>Специальные ипотечные программы</a:t>
            </a:r>
          </a:p>
        </p:txBody>
      </p:sp>
      <p:graphicFrame>
        <p:nvGraphicFramePr>
          <p:cNvPr id="11" name="Содержимое 5"/>
          <p:cNvGraphicFramePr>
            <a:graphicFrameLocks noGrp="1"/>
          </p:cNvGraphicFramePr>
          <p:nvPr>
            <p:ph idx="1"/>
          </p:nvPr>
        </p:nvGraphicFramePr>
        <p:xfrm>
          <a:off x="492919" y="213285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44"/>
          <p:cNvSpPr txBox="1">
            <a:spLocks noChangeArrowheads="1"/>
          </p:cNvSpPr>
          <p:nvPr/>
        </p:nvSpPr>
        <p:spPr bwMode="auto">
          <a:xfrm>
            <a:off x="611188" y="1619250"/>
            <a:ext cx="8208962" cy="9207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72000" tIns="72000" rIns="72000" bIns="72000" anchor="ctr"/>
          <a:lstStyle>
            <a:lvl1pPr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180975" algn="ctr" eaLnBrk="0" hangingPunct="0">
              <a:defRPr/>
            </a:pPr>
            <a:r>
              <a:rPr lang="ru-RU" sz="15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Фондом «РЖС» оказывается содействие во взаимодействии с кредитными </a:t>
            </a:r>
            <a:r>
              <a:rPr lang="ru-RU" sz="15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организациями</a:t>
            </a:r>
          </a:p>
          <a:p>
            <a:pPr marL="180975" algn="ctr" eaLnBrk="0" hangingPunct="0">
              <a:defRPr/>
            </a:pPr>
            <a:r>
              <a:rPr lang="ru-RU" sz="15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в </a:t>
            </a:r>
            <a:r>
              <a:rPr lang="ru-RU" sz="15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целях разработки специальных ипотечных продуктов для членов жилищно-строительных кооперативов с государственной поддержкой, на следующих условиях: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3E0BF868-067B-4833-A3DA-0D09EA0408CE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285720" y="785794"/>
          <a:ext cx="871543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482" name="Прямоугольник 5"/>
          <p:cNvSpPr>
            <a:spLocks noChangeArrowheads="1"/>
          </p:cNvSpPr>
          <p:nvPr/>
        </p:nvSpPr>
        <p:spPr bwMode="auto">
          <a:xfrm>
            <a:off x="0" y="260350"/>
            <a:ext cx="8893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algn="ctr"/>
            <a:r>
              <a:rPr lang="ru-RU" sz="2000" b="1">
                <a:solidFill>
                  <a:srgbClr val="0070C0"/>
                </a:solidFill>
              </a:rPr>
              <a:t>Порядок создания жилищно-строительного</a:t>
            </a:r>
          </a:p>
          <a:p>
            <a:pPr marL="180975" algn="ctr"/>
            <a:r>
              <a:rPr lang="ru-RU" sz="2000" b="1">
                <a:solidFill>
                  <a:srgbClr val="0070C0"/>
                </a:solidFill>
              </a:rPr>
              <a:t>кооператива с государственной поддержкой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8775" y="4797425"/>
            <a:ext cx="8605838" cy="738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* После окончания строительства размер пая уточняется на основании фактической стоимости построенного кооперативом жилого помещения, объектов инженерной инфраструктуры и (при необходимости) объектов для обеспечения эксплуатации жилья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58775" y="5529263"/>
            <a:ext cx="8605838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400" dirty="0">
                <a:solidFill>
                  <a:srgbClr val="0070C0"/>
                </a:solidFill>
                <a:latin typeface="+mn-lt"/>
              </a:rPr>
              <a:t>** Основные положения договора касаются порядка и сроков строительства жилых домов, объектов инфраструктуры и (при необходимости) объектов для эксплуатации жилых домов, вопросов безвозмездного срочного пользования вновь образованными участками, в том числе передачи в собственность образованных участков</a:t>
            </a:r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0A2A52A0-3511-48B2-8848-8BDB5E6F0515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4"/>
          <p:cNvSpPr txBox="1">
            <a:spLocks/>
          </p:cNvSpPr>
          <p:nvPr/>
        </p:nvSpPr>
        <p:spPr bwMode="auto">
          <a:xfrm>
            <a:off x="0" y="188913"/>
            <a:ext cx="92519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charset="0"/>
                <a:ea typeface="Arial" charset="0"/>
              </a:defRPr>
            </a:lvl9pPr>
          </a:lstStyle>
          <a:p>
            <a:pPr marL="180975" algn="ctr">
              <a:defRPr/>
            </a:pPr>
            <a:r>
              <a:rPr lang="ru-RU" sz="2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Формы государственной поддержки</a:t>
            </a:r>
            <a:br>
              <a:rPr lang="ru-RU" sz="2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жилищно-строительным кооперативам через Фонд «РЖС»</a:t>
            </a:r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143859D9-552E-4EFA-BDD5-83E784733A0F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188" y="2565400"/>
            <a:ext cx="8064500" cy="37226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Обеспечения передачи земельного участка  кооперативу, созданному в соответствии</a:t>
            </a:r>
            <a:br>
              <a:rPr lang="ru-RU" sz="1400" b="1" dirty="0">
                <a:solidFill>
                  <a:srgbClr val="0070C0"/>
                </a:solidFill>
                <a:latin typeface="+mn-lt"/>
              </a:rPr>
            </a:br>
            <a:r>
              <a:rPr lang="ru-RU" sz="1400" b="1" dirty="0">
                <a:solidFill>
                  <a:srgbClr val="0070C0"/>
                </a:solidFill>
                <a:latin typeface="+mn-lt"/>
              </a:rPr>
              <a:t>с требованиями статьи 16.5 Федерального закона </a:t>
            </a:r>
            <a:r>
              <a:rPr kumimoji="1" lang="ru-RU" sz="1400" b="1" dirty="0">
                <a:solidFill>
                  <a:srgbClr val="0070C0"/>
                </a:solidFill>
                <a:latin typeface="+mn-lt"/>
              </a:rPr>
              <a:t>от 24.07.2008 № 161-ФЗ</a:t>
            </a:r>
            <a:br>
              <a:rPr kumimoji="1" lang="ru-RU" sz="1400" b="1" dirty="0">
                <a:solidFill>
                  <a:srgbClr val="0070C0"/>
                </a:solidFill>
                <a:latin typeface="+mn-lt"/>
              </a:rPr>
            </a:br>
            <a:r>
              <a:rPr kumimoji="1" lang="ru-RU" sz="1400" b="1" dirty="0">
                <a:solidFill>
                  <a:srgbClr val="0070C0"/>
                </a:solidFill>
                <a:latin typeface="+mn-lt"/>
              </a:rPr>
              <a:t>«О содействии развитию</a:t>
            </a:r>
            <a:r>
              <a:rPr kumimoji="1" lang="en-US" sz="1400" b="1" dirty="0">
                <a:solidFill>
                  <a:srgbClr val="0070C0"/>
                </a:solidFill>
                <a:latin typeface="+mn-lt"/>
              </a:rPr>
              <a:t> </a:t>
            </a:r>
            <a:r>
              <a:rPr kumimoji="1" lang="ru-RU" sz="1400" b="1" dirty="0">
                <a:solidFill>
                  <a:srgbClr val="0070C0"/>
                </a:solidFill>
                <a:latin typeface="+mn-lt"/>
              </a:rPr>
              <a:t>жилищного строительства»</a:t>
            </a:r>
          </a:p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Рассмотрение Фондом «РЖС» ходатайства о передаче земельного участка кооперативу</a:t>
            </a:r>
            <a:endParaRPr lang="ru-RU" sz="1400" b="1" dirty="0">
              <a:solidFill>
                <a:srgbClr val="0070C0"/>
              </a:solidFill>
              <a:latin typeface="+mn-lt"/>
              <a:cs typeface="Arial" pitchFamily="34" charset="0"/>
            </a:endParaRPr>
          </a:p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Обеспечение изменения целевого назначения земельного участка, вида разрешенного использования, образование земельных участков для передачи кооперативу</a:t>
            </a:r>
            <a:br>
              <a:rPr lang="ru-RU" sz="1400" b="1" dirty="0">
                <a:solidFill>
                  <a:srgbClr val="0070C0"/>
                </a:solidFill>
                <a:latin typeface="+mn-lt"/>
              </a:rPr>
            </a:br>
            <a:r>
              <a:rPr lang="ru-RU" sz="1400" b="1" dirty="0">
                <a:solidFill>
                  <a:srgbClr val="0070C0"/>
                </a:solidFill>
                <a:latin typeface="+mn-lt"/>
              </a:rPr>
              <a:t>(при необходимости) </a:t>
            </a:r>
            <a:endParaRPr lang="ru-RU" sz="1400" b="1" dirty="0">
              <a:solidFill>
                <a:srgbClr val="0070C0"/>
              </a:solidFill>
              <a:latin typeface="+mn-lt"/>
              <a:cs typeface="Arial" pitchFamily="34" charset="0"/>
            </a:endParaRPr>
          </a:p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Содействие в подготовке учредительных документов кооператива</a:t>
            </a:r>
            <a:endParaRPr lang="ru-RU" sz="1400" b="1" dirty="0">
              <a:solidFill>
                <a:srgbClr val="0070C0"/>
              </a:solidFill>
              <a:latin typeface="+mn-lt"/>
              <a:cs typeface="Arial" pitchFamily="34" charset="0"/>
            </a:endParaRPr>
          </a:p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Содействие в проведение общего собрания учредителей кооператива, государственной регистрации кооператива</a:t>
            </a:r>
            <a:endParaRPr lang="ru-RU" sz="1400" b="1" dirty="0">
              <a:solidFill>
                <a:srgbClr val="0070C0"/>
              </a:solidFill>
              <a:latin typeface="+mn-lt"/>
              <a:cs typeface="Arial" pitchFamily="34" charset="0"/>
            </a:endParaRPr>
          </a:p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Подготовка решения попечительского совета Фонда «РЖС» о передаче земельного участка кооперативу</a:t>
            </a:r>
            <a:endParaRPr lang="ru-RU" sz="1400" b="1" dirty="0">
              <a:solidFill>
                <a:srgbClr val="0070C0"/>
              </a:solidFill>
              <a:latin typeface="+mn-lt"/>
              <a:cs typeface="Arial" pitchFamily="34" charset="0"/>
            </a:endParaRPr>
          </a:p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</a:rPr>
              <a:t>Обеспечение подачи заявления о государственной регистрации перехода права собственности Фонда «РЖС» на земельные участки Фонда «РЖС», безвозмездно переданные в собственность кооператива</a:t>
            </a:r>
          </a:p>
          <a:p>
            <a:pPr marL="285750" indent="-285750" defTabSz="5334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70C0"/>
                </a:solidFill>
                <a:latin typeface="+mn-lt"/>
                <a:cs typeface="Arial" pitchFamily="34" charset="0"/>
              </a:rPr>
              <a:t>Содействие в разработке специальных ипотечных программ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00113" y="1700213"/>
            <a:ext cx="7343775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0975" algn="ctr" eaLnBrk="0" hangingPunct="0">
              <a:defRPr/>
            </a:pPr>
            <a:r>
              <a:rPr kumimoji="1" lang="ru-RU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Методическое содействие Фонда «РЖС»</a:t>
            </a:r>
            <a:br>
              <a:rPr kumimoji="1" lang="ru-RU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</a:br>
            <a:r>
              <a:rPr kumimoji="1" lang="ru-RU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при создании и деятельности кооперативов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42938" y="142875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  <a:defRPr/>
            </a:pPr>
            <a:r>
              <a:rPr lang="ru-RU" sz="20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Критерии отбора для обеспечения земельного участка,</a:t>
            </a:r>
            <a:br>
              <a:rPr lang="ru-RU" sz="20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</a:br>
            <a:r>
              <a:rPr lang="ru-RU" sz="20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передаваемого в безвозмездное срочное пользование ЖСК, объектами инженерной инфраструктуры за счет средств Фонда «РЖС»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42938" y="1714500"/>
            <a:ext cx="7929562" cy="4929188"/>
          </a:xfrm>
          <a:prstGeom prst="roundRect">
            <a:avLst>
              <a:gd name="adj" fmla="val 1032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C00000"/>
              </a:buClr>
              <a:defRPr/>
            </a:pPr>
            <a:r>
              <a:rPr lang="ru-RU" sz="1200" dirty="0">
                <a:solidFill>
                  <a:srgbClr val="59474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rgbClr val="59474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ru-RU" sz="1200" b="1" dirty="0">
                <a:solidFill>
                  <a:srgbClr val="59474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Наличие ходатайства о передаче земельного участка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в безвозмездное срочное   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 пользование ЖСК</a:t>
            </a:r>
          </a:p>
          <a:p>
            <a:pPr>
              <a:buClr>
                <a:srgbClr val="C00000"/>
              </a:buClr>
              <a:defRPr/>
            </a:pPr>
            <a:endParaRPr lang="ru-RU" sz="1200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Земельный участок принадлежит Фонду «РЖС» на праве собственности</a:t>
            </a: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q"/>
              <a:defRPr/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Земельный участок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предназначен для передачи ЖСК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(в соответствии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с решением   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Правительственной комиссии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 развитию жилищного строительства и оценке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эффективности использования земельных участков, находящихся в собственности  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Российской Федерации)</a:t>
            </a: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Земельный участок предназначен для строительства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жилья экономического класса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(доля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жилья экономического класса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в объеме застройки – 100%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)</a:t>
            </a: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Площадь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земельного участка (совокупности земельных участков) составляет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не менее 50 га или количество членов ЖСК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в соответствии с поданным ходатайством     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составляет н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е менее 300 человек</a:t>
            </a: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На запросы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, направленные Фондом «РЖС» в адрес органов государственной власти субъектов  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Российской Федерации и органов местного самоуправления муниципальных образований, естественных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монополий и организаций коммунального комплекса,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о возможности обеспечения земельных участков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Фонда «РЖС» инженерной инфраструктурой за счет средств бюджетов соответствующих уровней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,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а также средств, выделенных по программам развития территорий, инвестиционным программам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естественных монополий и организаций коммунального комплекса, в соответствии со сроками </a:t>
            </a:r>
          </a:p>
          <a:p>
            <a:pPr>
              <a:lnSpc>
                <a:spcPts val="1540"/>
              </a:lnSpc>
              <a:buClr>
                <a:srgbClr val="C00000"/>
              </a:buClr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реализации проектов строительства жилья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получен отрицательный ответ</a:t>
            </a:r>
          </a:p>
          <a:p>
            <a:pPr>
              <a:lnSpc>
                <a:spcPts val="1540"/>
              </a:lnSpc>
              <a:buClr>
                <a:srgbClr val="C00000"/>
              </a:buClr>
              <a:buFont typeface="Wingdings" pitchFamily="2" charset="2"/>
              <a:buChar char="ü"/>
              <a:defRPr/>
            </a:pPr>
            <a:endParaRPr lang="ru-RU" sz="1200" b="1" dirty="0">
              <a:solidFill>
                <a:srgbClr val="59474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1540"/>
              </a:lnSpc>
              <a:defRPr/>
            </a:pPr>
            <a:endParaRPr lang="ru-RU" sz="1200" b="1" dirty="0">
              <a:solidFill>
                <a:srgbClr val="59474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>
            <a:spLocks noChangeAspect="1"/>
          </p:cNvSpPr>
          <p:nvPr/>
        </p:nvSpPr>
        <p:spPr>
          <a:xfrm>
            <a:off x="7429500" y="2071688"/>
            <a:ext cx="720725" cy="728662"/>
          </a:xfrm>
          <a:prstGeom prst="rect">
            <a:avLst/>
          </a:prstGeom>
          <a:blipFill>
            <a:blip r:embed="rId3" cstate="print">
              <a:lum bright="20000"/>
            </a:blip>
            <a:stretch>
              <a:fillRect/>
            </a:stretch>
          </a:blip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" name="Прямоугольник 14"/>
          <p:cNvSpPr>
            <a:spLocks noChangeAspect="1"/>
          </p:cNvSpPr>
          <p:nvPr/>
        </p:nvSpPr>
        <p:spPr>
          <a:xfrm>
            <a:off x="7429500" y="3071813"/>
            <a:ext cx="720725" cy="69215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6" name="Прямоугольник 15"/>
          <p:cNvSpPr>
            <a:spLocks noChangeAspect="1"/>
          </p:cNvSpPr>
          <p:nvPr/>
        </p:nvSpPr>
        <p:spPr>
          <a:xfrm>
            <a:off x="7429500" y="4000500"/>
            <a:ext cx="720725" cy="669925"/>
          </a:xfrm>
          <a:prstGeom prst="rect">
            <a:avLst/>
          </a:prstGeom>
          <a:blipFill>
            <a:blip r:embed="rId5" cstate="print">
              <a:lum bright="10000"/>
            </a:blip>
            <a:stretch>
              <a:fillRect/>
            </a:stretch>
          </a:blip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5"/>
          <p:cNvSpPr>
            <a:spLocks noChangeArrowheads="1"/>
          </p:cNvSpPr>
          <p:nvPr/>
        </p:nvSpPr>
        <p:spPr bwMode="auto">
          <a:xfrm>
            <a:off x="119063" y="515938"/>
            <a:ext cx="8893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algn="ctr"/>
            <a:r>
              <a:rPr lang="ru-RU" sz="2000" b="1">
                <a:solidFill>
                  <a:srgbClr val="0070C0"/>
                </a:solidFill>
              </a:rPr>
              <a:t>Виды застройки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        </a:t>
            </a:r>
            <a:endParaRPr lang="ru-RU" dirty="0"/>
          </a:p>
        </p:txBody>
      </p:sp>
      <p:graphicFrame>
        <p:nvGraphicFramePr>
          <p:cNvPr id="12" name="Схема 11"/>
          <p:cNvGraphicFramePr/>
          <p:nvPr/>
        </p:nvGraphicFramePr>
        <p:xfrm>
          <a:off x="285720" y="1000108"/>
          <a:ext cx="871543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42875" y="1000125"/>
            <a:ext cx="7143750" cy="642938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Прямоугольник 10"/>
          <p:cNvSpPr/>
          <p:nvPr/>
        </p:nvSpPr>
        <p:spPr>
          <a:xfrm>
            <a:off x="3978275" y="4738688"/>
            <a:ext cx="4748213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Строительство жилых домов, объектов инфраструктуры и (при необходимости) объектов для эксплуатации жилых домов осуществляется</a:t>
            </a:r>
            <a:b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в соответствии с разработанными Фондом «РЖС» нормативными сроками строительства исходя из объема жилищного строительства</a:t>
            </a:r>
          </a:p>
        </p:txBody>
      </p:sp>
      <p:sp>
        <p:nvSpPr>
          <p:cNvPr id="13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EE74FD1B-CA50-4A6E-9DFC-74254AC87F3A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Прямоугольник 5"/>
          <p:cNvSpPr>
            <a:spLocks noChangeArrowheads="1"/>
          </p:cNvSpPr>
          <p:nvPr/>
        </p:nvSpPr>
        <p:spPr bwMode="auto">
          <a:xfrm>
            <a:off x="15875" y="260350"/>
            <a:ext cx="88931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algn="ctr"/>
            <a:r>
              <a:rPr lang="ru-RU" sz="2000" b="1">
                <a:solidFill>
                  <a:srgbClr val="0070C0"/>
                </a:solidFill>
              </a:rPr>
              <a:t>Условия отнесения жилых помещений</a:t>
            </a:r>
            <a:br>
              <a:rPr lang="ru-RU" sz="2000" b="1">
                <a:solidFill>
                  <a:srgbClr val="0070C0"/>
                </a:solidFill>
              </a:rPr>
            </a:br>
            <a:r>
              <a:rPr lang="ru-RU" sz="2000" b="1">
                <a:solidFill>
                  <a:srgbClr val="0070C0"/>
                </a:solidFill>
              </a:rPr>
              <a:t>к жилью экономического класса </a:t>
            </a:r>
            <a:endParaRPr lang="ru-RU" sz="1200" b="1">
              <a:solidFill>
                <a:srgbClr val="0070C0"/>
              </a:solidFill>
            </a:endParaRPr>
          </a:p>
          <a:p>
            <a:pPr marL="180975" algn="ctr"/>
            <a:r>
              <a:rPr lang="ru-RU" sz="1200" b="1">
                <a:solidFill>
                  <a:srgbClr val="0070C0"/>
                </a:solidFill>
              </a:rPr>
              <a:t>(в соответствии с приказом Минрегиона России от 28 июня 2010 г. № 303) </a:t>
            </a:r>
            <a:endParaRPr lang="ru-RU" sz="2000" b="1">
              <a:solidFill>
                <a:srgbClr val="0070C0"/>
              </a:solidFill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5420136" y="4425976"/>
          <a:ext cx="3526112" cy="1998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5275263" y="4005263"/>
            <a:ext cx="3781425" cy="4238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22225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200" b="1" dirty="0">
                <a:solidFill>
                  <a:schemeClr val="tx2"/>
                </a:solidFill>
                <a:latin typeface="+mn-lt"/>
              </a:rPr>
              <a:t>Рекомендуемая площадь комнат в квартирах многоквартирных домов - не менее: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5364088" y="2348880"/>
          <a:ext cx="3600400" cy="1642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395536" y="1667185"/>
          <a:ext cx="4896544" cy="4860539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635450"/>
                <a:gridCol w="2172862"/>
                <a:gridCol w="792088"/>
                <a:gridCol w="1296144"/>
              </a:tblGrid>
              <a:tr h="10404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№ п/п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Наименование объекта капитального строительства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Площадь,</a:t>
                      </a:r>
                      <a:b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</a:b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кв. м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Примерная площадь земельного участка,</a:t>
                      </a:r>
                      <a:b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</a:b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кв. м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82612">
                <a:tc rowSpan="8">
                  <a:txBody>
                    <a:bodyPr/>
                    <a:lstStyle/>
                    <a:p>
                      <a:pPr marL="0" marR="0" lvl="0" indent="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1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Многоквартирный дом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 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 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161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7462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Общее количество квартир,</a:t>
                      </a:r>
                    </a:p>
                    <a:p>
                      <a:pPr marL="0" marR="0" lvl="0" indent="17462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в том числе: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08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1-комнатные квартиры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4625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28-45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08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2-комнатные квартиры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44-60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08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3-комнатные квартиры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56-80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08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4-комнатные квартиры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70-100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08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5-комнатные квартиры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84-116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08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6-комнатные квартиры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103-126</a:t>
                      </a:r>
                      <a:endParaRPr kumimoji="0" 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–</a:t>
                      </a:r>
                    </a:p>
                  </a:txBody>
                  <a:tcPr marL="43423" marR="43423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32350">
                <a:tc>
                  <a:txBody>
                    <a:bodyPr/>
                    <a:lstStyle/>
                    <a:p>
                      <a:pPr marL="0" marR="0" lvl="0" indent="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Малоэтажные индивидуальные </a:t>
                      </a: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жилые дома</a:t>
                      </a: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до 150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до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1000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040437">
                <a:tc>
                  <a:txBody>
                    <a:bodyPr/>
                    <a:lstStyle/>
                    <a:p>
                      <a:pPr marL="0" marR="0" lvl="0" indent="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Малоэтажные жилые дома блокированной застройки </a:t>
                      </a: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до 150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до 400</a:t>
                      </a:r>
                      <a:b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</a:br>
                      <a:r>
                        <a:rPr kumimoji="0" 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Arial" charset="0"/>
                          <a:cs typeface="Arial" charset="0"/>
                        </a:rPr>
                        <a:t>(для части жилого дома блокированной застройки)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Arial" charset="0"/>
                        <a:cs typeface="Times New Roman" charset="0"/>
                      </a:endParaRPr>
                    </a:p>
                  </a:txBody>
                  <a:tcPr marL="43423" marR="4342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25606" name="Прямоугольник 11"/>
          <p:cNvSpPr>
            <a:spLocks noChangeArrowheads="1"/>
          </p:cNvSpPr>
          <p:nvPr/>
        </p:nvSpPr>
        <p:spPr bwMode="auto">
          <a:xfrm>
            <a:off x="5292725" y="1844675"/>
            <a:ext cx="360045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222250">
              <a:lnSpc>
                <a:spcPct val="90000"/>
              </a:lnSpc>
              <a:spcAft>
                <a:spcPct val="35000"/>
              </a:spcAft>
            </a:pPr>
            <a:r>
              <a:rPr lang="ru-RU" sz="1200" b="1">
                <a:solidFill>
                  <a:schemeClr val="tx2"/>
                </a:solidFill>
                <a:latin typeface="Calibri" pitchFamily="34" charset="0"/>
              </a:rPr>
              <a:t>Рекомендуемая площадь жилых помещений малоэтажных индивидуальных жилых домов и жилых домов блокированной застройки –</a:t>
            </a:r>
            <a:br>
              <a:rPr lang="ru-RU" sz="1200" b="1">
                <a:solidFill>
                  <a:schemeClr val="tx2"/>
                </a:solidFill>
                <a:latin typeface="Calibri" pitchFamily="34" charset="0"/>
              </a:rPr>
            </a:br>
            <a:r>
              <a:rPr lang="ru-RU" sz="1200" b="1">
                <a:solidFill>
                  <a:schemeClr val="tx2"/>
                </a:solidFill>
                <a:latin typeface="Calibri" pitchFamily="34" charset="0"/>
              </a:rPr>
              <a:t>не менее</a:t>
            </a:r>
            <a:r>
              <a:rPr lang="ru-RU" sz="1200">
                <a:solidFill>
                  <a:schemeClr val="tx2"/>
                </a:solidFill>
                <a:latin typeface="Calibri" pitchFamily="34" charset="0"/>
              </a:rPr>
              <a:t>:</a:t>
            </a:r>
          </a:p>
        </p:txBody>
      </p:sp>
      <p:sp>
        <p:nvSpPr>
          <p:cNvPr id="13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</p:spPr>
        <p:txBody>
          <a:bodyPr>
            <a:noAutofit/>
          </a:bodyPr>
          <a:lstStyle/>
          <a:p>
            <a:pPr>
              <a:defRPr/>
            </a:pPr>
            <a:fld id="{9FAA5FEA-DF0B-4E3A-A887-68AACA9C1460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153400" cy="917575"/>
          </a:xfrm>
        </p:spPr>
        <p:txBody>
          <a:bodyPr/>
          <a:lstStyle/>
          <a:p>
            <a:pPr marL="180975" algn="ctr"/>
            <a:r>
              <a:rPr kumimoji="1" lang="ru-RU" sz="2400" b="1" smtClean="0">
                <a:solidFill>
                  <a:srgbClr val="0070C0"/>
                </a:solidFill>
              </a:rPr>
              <a:t>Методическое содействие деятельности кооперативов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781550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ru-RU" sz="1400" dirty="0" smtClean="0"/>
              <a:t> </a:t>
            </a:r>
            <a:r>
              <a:rPr lang="ru-RU" sz="1800" b="1" dirty="0" smtClean="0"/>
              <a:t>     </a:t>
            </a:r>
            <a:r>
              <a:rPr lang="ru-RU" sz="1600" b="1" dirty="0" smtClean="0">
                <a:solidFill>
                  <a:srgbClr val="0070C0"/>
                </a:solidFill>
              </a:rPr>
              <a:t>МЕТОДИЧЕСКИЕ РЕКОМЕНДАЦИИ</a:t>
            </a:r>
          </a:p>
          <a:p>
            <a:pPr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1800" b="1" dirty="0" smtClean="0">
                <a:solidFill>
                  <a:srgbClr val="0070C0"/>
                </a:solidFill>
              </a:rPr>
              <a:t>      </a:t>
            </a:r>
            <a:r>
              <a:rPr lang="ru-RU" sz="1400" b="1" dirty="0" smtClean="0">
                <a:solidFill>
                  <a:srgbClr val="0070C0"/>
                </a:solidFill>
              </a:rPr>
              <a:t>по отбору жилищно-строительными кооперативами, созданными в соответствии с  Федеральным законом «О содействии развитию жилищного строительства», юридических лиц и (или) индивидуальных предпринимателей, выполняющих инженерные изыскания, осуществляющих архитектурно-строительное проектирование, строительство жилья экономического класса и (или) объектов инженерной инфраструктуры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Примерный порядок отбора кооперативом организаций для осуществления функций технического заказчика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Требования к лицам, с которыми кооператив заключает договоры на осуществление функций технического заказчика</a:t>
            </a:r>
            <a:endParaRPr lang="ru-RU" sz="1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Рекомендуемые существенные условия договора на осуществление функций технического заказчика 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Примерный порядок отбора кооперативом организаций  в целях выполнения инженерных изысканий и осуществления архитектурно-строительного проектирования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Требования к лицам, с которыми кооператив заключает договоры на выполнение инженерных изысканий и осуществление архитектурно-строительного проектирования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Рекомендуемые существенные условия договоров  на выполнение инженерных изысканий, разработку проекта планировки территории и межевания,  осуществление архитектурно-строительного проектирования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Примерный порядок отбора кооперативом подрядных организаций для выполнения  работ по строительству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Требования к лицам, с которыми кооператив заключает договоры для выполнения работ по строительству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Существенные условия договора строительного подряда</a:t>
            </a:r>
          </a:p>
          <a:p>
            <a:pPr>
              <a:defRPr/>
            </a:pP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Примерные формы договоров  (на выполнение инженерных изысканий, на подготовку проекта планировки и проекта межевания, на осуществление архитектурно-строительного проектирования, на осуществление функций технического заказчика, строительного подряда </a:t>
            </a:r>
            <a:endParaRPr lang="ru-RU" sz="1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None/>
              <a:defRPr/>
            </a:pPr>
            <a:r>
              <a:rPr lang="ru-RU" sz="900" b="1" dirty="0" smtClean="0">
                <a:solidFill>
                  <a:srgbClr val="0070C0"/>
                </a:solidFill>
              </a:rPr>
              <a:t>Утверждены попечительским советом Федерального фонда содействия развитию жилищного строительства (протокол от «20» марта 2014 г. № 101)</a:t>
            </a:r>
          </a:p>
          <a:p>
            <a:pPr>
              <a:buFont typeface="Wingdings" pitchFamily="2" charset="2"/>
              <a:buNone/>
              <a:defRPr/>
            </a:pPr>
            <a:endParaRPr lang="ru-RU" sz="1000" b="1" dirty="0" smtClean="0"/>
          </a:p>
          <a:p>
            <a:pPr>
              <a:buFont typeface="Wingdings" pitchFamily="2" charset="2"/>
              <a:buNone/>
              <a:defRPr/>
            </a:pPr>
            <a:endParaRPr lang="ru-RU" sz="1000" b="1" dirty="0" smtClean="0"/>
          </a:p>
          <a:p>
            <a:pPr>
              <a:buFont typeface="Wingdings" pitchFamily="2" charset="2"/>
              <a:buNone/>
              <a:defRPr/>
            </a:pPr>
            <a:endParaRPr lang="ru-RU" sz="1000" b="1" dirty="0" smtClean="0"/>
          </a:p>
          <a:p>
            <a:pPr>
              <a:buFont typeface="Wingdings" pitchFamily="2" charset="2"/>
              <a:buNone/>
              <a:defRPr/>
            </a:pPr>
            <a:endParaRPr lang="ru-RU" sz="1000" b="1" dirty="0" smtClean="0"/>
          </a:p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4674744-A9AE-4EB4-B98E-23AAAA2ED6DA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Box 3"/>
          <p:cNvSpPr txBox="1">
            <a:spLocks noChangeArrowheads="1"/>
          </p:cNvSpPr>
          <p:nvPr/>
        </p:nvSpPr>
        <p:spPr bwMode="auto">
          <a:xfrm>
            <a:off x="0" y="1214438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FAC98FD9-9A3B-4D8C-AA48-7251C8C6A62F}" type="slidenum">
              <a:rPr lang="ru-RU"/>
              <a:pPr>
                <a:defRPr/>
              </a:pPr>
              <a:t>13</a:t>
            </a:fld>
            <a:endParaRPr lang="ru-RU" dirty="0"/>
          </a:p>
        </p:txBody>
      </p:sp>
      <p:sp>
        <p:nvSpPr>
          <p:cNvPr id="9" name="Заголовок 4"/>
          <p:cNvSpPr txBox="1">
            <a:spLocks/>
          </p:cNvSpPr>
          <p:nvPr/>
        </p:nvSpPr>
        <p:spPr>
          <a:xfrm>
            <a:off x="-107950" y="260350"/>
            <a:ext cx="9251950" cy="86518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latin typeface="+mj-lt"/>
                <a:cs typeface="Arial" pitchFamily="34" charset="0"/>
              </a:rPr>
              <a:t>Реализация жилищно-строительных кооперативов</a:t>
            </a:r>
            <a:br>
              <a:rPr lang="ru-RU" sz="2400" b="1" dirty="0">
                <a:solidFill>
                  <a:srgbClr val="0070C0"/>
                </a:solidFill>
                <a:latin typeface="+mj-lt"/>
                <a:cs typeface="Arial" pitchFamily="34" charset="0"/>
              </a:rPr>
            </a:br>
            <a:r>
              <a:rPr lang="ru-RU" sz="2400" b="1" dirty="0">
                <a:solidFill>
                  <a:srgbClr val="0070C0"/>
                </a:solidFill>
                <a:latin typeface="+mj-lt"/>
                <a:cs typeface="Arial" pitchFamily="34" charset="0"/>
              </a:rPr>
              <a:t>с государственной поддержкой через Фонд «РЖС»</a:t>
            </a:r>
            <a:endParaRPr lang="ru-RU" sz="2000" b="1" dirty="0">
              <a:solidFill>
                <a:srgbClr val="0070C0"/>
              </a:solidFill>
              <a:latin typeface="+mj-lt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33375" y="2420938"/>
            <a:ext cx="8497888" cy="331152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64008" tIns="64008" rIns="85344" bIns="96012" spcCol="1270"/>
          <a:lstStyle/>
          <a:p>
            <a:pPr algn="just">
              <a:defRPr/>
            </a:pPr>
            <a:r>
              <a:rPr lang="ru-RU" sz="2400" b="1" dirty="0">
                <a:solidFill>
                  <a:srgbClr val="0070C0"/>
                </a:solidFill>
              </a:rPr>
              <a:t>На земельных участках Фонда «РЖС» реализуется</a:t>
            </a:r>
            <a:br>
              <a:rPr lang="ru-RU" sz="2400" b="1" dirty="0">
                <a:solidFill>
                  <a:srgbClr val="0070C0"/>
                </a:solidFill>
              </a:rPr>
            </a:b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98 проектов </a:t>
            </a:r>
            <a:r>
              <a:rPr lang="ru-RU" sz="2400" b="1" dirty="0">
                <a:solidFill>
                  <a:srgbClr val="0070C0"/>
                </a:solidFill>
              </a:rPr>
              <a:t>создания жилищно-строительных кооперативов в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47 субъектах Российской Федерации </a:t>
            </a:r>
            <a:r>
              <a:rPr lang="ru-RU" sz="2400" b="1" dirty="0">
                <a:solidFill>
                  <a:srgbClr val="0070C0"/>
                </a:solidFill>
              </a:rPr>
              <a:t>с общим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количеством граждан</a:t>
            </a:r>
            <a:r>
              <a:rPr lang="ru-RU" sz="2400" b="1" dirty="0">
                <a:solidFill>
                  <a:srgbClr val="0070C0"/>
                </a:solidFill>
              </a:rPr>
              <a:t>, претендующих на вступление или уже вступивших в члены кооперативов, 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13 100 человек</a:t>
            </a:r>
          </a:p>
          <a:p>
            <a:pPr algn="just">
              <a:defRPr/>
            </a:pPr>
            <a:endParaRPr lang="ru-RU" sz="2400" b="1" dirty="0">
              <a:solidFill>
                <a:schemeClr val="bg1"/>
              </a:solidFill>
            </a:endParaRPr>
          </a:p>
          <a:p>
            <a:pPr algn="just" fontAlgn="auto">
              <a:defRPr/>
            </a:pPr>
            <a:r>
              <a:rPr lang="ru-RU" sz="2400" b="1" dirty="0">
                <a:solidFill>
                  <a:srgbClr val="0070C0"/>
                </a:solidFill>
              </a:rPr>
              <a:t>Общая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площадь земельных участков</a:t>
            </a:r>
            <a:r>
              <a:rPr lang="ru-RU" sz="2400" b="1" dirty="0">
                <a:solidFill>
                  <a:srgbClr val="0070C0"/>
                </a:solidFill>
              </a:rPr>
              <a:t>, предназначенных для передачи кооперативам, составляет более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855 га</a:t>
            </a:r>
          </a:p>
          <a:p>
            <a:pPr algn="just" fontAlgn="auto">
              <a:defRPr/>
            </a:pP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ea typeface="+mn-ea"/>
                <a:cs typeface="Arial" pitchFamily="34" charset="0"/>
              </a:rPr>
              <a:t>Сведения о поступивших </a:t>
            </a:r>
            <a:r>
              <a:rPr lang="ru-RU" sz="2400" b="1" dirty="0" smtClean="0">
                <a:solidFill>
                  <a:srgbClr val="0070C0"/>
                </a:solidFill>
                <a:ea typeface="+mn-ea"/>
                <a:cs typeface="Arial" pitchFamily="34" charset="0"/>
              </a:rPr>
              <a:t>ходатайствах</a:t>
            </a:r>
            <a:br>
              <a:rPr lang="ru-RU" sz="2400" b="1" dirty="0" smtClean="0">
                <a:solidFill>
                  <a:srgbClr val="0070C0"/>
                </a:solidFill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rgbClr val="0070C0"/>
                </a:solidFill>
                <a:ea typeface="+mn-ea"/>
                <a:cs typeface="Arial" pitchFamily="34" charset="0"/>
              </a:rPr>
              <a:t>о </a:t>
            </a:r>
            <a:r>
              <a:rPr lang="ru-RU" sz="2400" b="1" dirty="0">
                <a:solidFill>
                  <a:srgbClr val="0070C0"/>
                </a:solidFill>
                <a:ea typeface="+mn-ea"/>
                <a:cs typeface="Arial" pitchFamily="34" charset="0"/>
              </a:rPr>
              <a:t>передаче земельных участков ЖСК </a:t>
            </a:r>
          </a:p>
        </p:txBody>
      </p:sp>
      <p:sp>
        <p:nvSpPr>
          <p:cNvPr id="29698" name="TextBox 3"/>
          <p:cNvSpPr txBox="1">
            <a:spLocks noChangeArrowheads="1"/>
          </p:cNvSpPr>
          <p:nvPr/>
        </p:nvSpPr>
        <p:spPr bwMode="auto">
          <a:xfrm>
            <a:off x="0" y="1214438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9FC8B5BF-7804-4615-AB9F-1F03946DE2A7}" type="slidenum">
              <a:rPr lang="ru-RU"/>
              <a:pPr>
                <a:defRPr/>
              </a:pPr>
              <a:t>14</a:t>
            </a:fld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850" y="2349500"/>
            <a:ext cx="8424863" cy="3095625"/>
          </a:xfrm>
          <a:prstGeom prst="roundRect">
            <a:avLst>
              <a:gd name="adj" fmla="val 10325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20000"/>
              </a:lnSpc>
              <a:defRPr/>
            </a:pPr>
            <a:endParaRPr lang="ru-RU" sz="1200" dirty="0">
              <a:solidFill>
                <a:srgbClr val="59474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РАН  – 12 шт.</a:t>
            </a: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Россельхозакадемии  – 10 шт.</a:t>
            </a: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Минсельхоза – 11 шт.</a:t>
            </a: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 Минобрнауки  – 12 шт.</a:t>
            </a: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Росфиннадзора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– 2 шт.</a:t>
            </a: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ФМБА – 2 шт.</a:t>
            </a: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Минпромторг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– 1 шт.</a:t>
            </a:r>
          </a:p>
          <a:p>
            <a:pPr marL="285750" indent="-285750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 органов исполнительной власти субъектов Российской Федерации  – 3 шт.</a:t>
            </a:r>
          </a:p>
          <a:p>
            <a:pPr marL="285750" indent="-285750" algn="just">
              <a:lnSpc>
                <a:spcPct val="120000"/>
              </a:lnSpc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совместные ходатайства  – 5 шт.</a:t>
            </a:r>
          </a:p>
          <a:p>
            <a:pPr>
              <a:lnSpc>
                <a:spcPct val="120000"/>
              </a:lnSpc>
              <a:defRPr/>
            </a:pPr>
            <a:endParaRPr lang="ru-RU" sz="1200" b="1" dirty="0">
              <a:solidFill>
                <a:srgbClr val="59474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3850" y="1785938"/>
            <a:ext cx="8424863" cy="428625"/>
          </a:xfrm>
          <a:prstGeom prst="roundRect">
            <a:avLst/>
          </a:prstGeom>
          <a:solidFill>
            <a:schemeClr val="accent6">
              <a:lumMod val="40000"/>
              <a:lumOff val="60000"/>
              <a:alpha val="33000"/>
            </a:schemeClr>
          </a:solidFill>
          <a:ln cmpd="dbl">
            <a:solidFill>
              <a:schemeClr val="bg1">
                <a:lumMod val="6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algn="ctr">
              <a:lnSpc>
                <a:spcPct val="120000"/>
              </a:lnSpc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Поступившие ходатайства: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3850" y="5661025"/>
            <a:ext cx="8424863" cy="931863"/>
          </a:xfrm>
          <a:prstGeom prst="round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solidFill>
              <a:srgbClr val="688D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20000"/>
              </a:lnSpc>
              <a:defRPr/>
            </a:pPr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Общее количество рассмотренных Фондом ходатайств о передаче земельных участков созданным кооперативам, по которым приняты положительные решения: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                       </a:t>
            </a:r>
          </a:p>
          <a:p>
            <a:pPr>
              <a:lnSpc>
                <a:spcPct val="120000"/>
              </a:lnSpc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                                                                               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– 55 шт.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3410D252-DDFB-4264-BE45-A232637CCA38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6" name="Прямоугольник 1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8153400" cy="646113"/>
          </a:xfr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800" b="1" dirty="0">
                <a:solidFill>
                  <a:srgbClr val="0070C0"/>
                </a:solidFill>
                <a:latin typeface="+mn-lt"/>
              </a:rPr>
              <a:t>Информация о реализации </a:t>
            </a:r>
            <a:r>
              <a:rPr lang="ru-RU" sz="1800" b="1" dirty="0" smtClean="0">
                <a:solidFill>
                  <a:srgbClr val="0070C0"/>
                </a:solidFill>
                <a:latin typeface="+mn-lt"/>
              </a:rPr>
              <a:t>проектов </a:t>
            </a:r>
            <a:r>
              <a:rPr lang="ru-RU" sz="1800" b="1" dirty="0">
                <a:solidFill>
                  <a:srgbClr val="0070C0"/>
                </a:solidFill>
                <a:latin typeface="+mn-lt"/>
              </a:rPr>
              <a:t>создания </a:t>
            </a:r>
            <a:r>
              <a:rPr lang="ru-RU" sz="1800" b="1" dirty="0" smtClean="0">
                <a:solidFill>
                  <a:srgbClr val="0070C0"/>
                </a:solidFill>
                <a:latin typeface="+mn-lt"/>
              </a:rPr>
              <a:t>ЖСК из числа работников  </a:t>
            </a:r>
            <a:br>
              <a:rPr lang="ru-RU" sz="1800" b="1" dirty="0" smtClean="0">
                <a:solidFill>
                  <a:srgbClr val="0070C0"/>
                </a:solidFill>
                <a:latin typeface="+mn-lt"/>
              </a:rPr>
            </a:br>
            <a:r>
              <a:rPr lang="ru-RU" sz="1800" b="1" dirty="0" smtClean="0">
                <a:solidFill>
                  <a:srgbClr val="0070C0"/>
                </a:solidFill>
                <a:latin typeface="+mn-lt"/>
              </a:rPr>
              <a:t> организаций, подведомственных РАН и Россельхозакадемии</a:t>
            </a:r>
            <a:endParaRPr lang="ru-RU" sz="18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>
          <a:xfrm>
            <a:off x="611188" y="1657350"/>
            <a:ext cx="4032250" cy="4651375"/>
          </a:xfrm>
          <a:solidFill>
            <a:schemeClr val="accent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64008" tIns="64008" rIns="85344" bIns="96012" spcCol="1270"/>
          <a:lstStyle/>
          <a:p>
            <a:pPr marL="0" indent="0" algn="ctr">
              <a:buFont typeface="Wingdings" pitchFamily="2" charset="2"/>
              <a:buNone/>
              <a:defRPr/>
            </a:pPr>
            <a:endParaRPr lang="ru-RU" sz="1600" dirty="0" smtClean="0">
              <a:solidFill>
                <a:schemeClr val="bg1"/>
              </a:solidFill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ru-RU" sz="1600" dirty="0" smtClean="0">
                <a:solidFill>
                  <a:schemeClr val="bg1"/>
                </a:solidFill>
              </a:rPr>
              <a:t>Создано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rgbClr val="FFFF00"/>
                </a:solidFill>
              </a:rPr>
              <a:t>14 жилищно-строительных кооперативов </a:t>
            </a:r>
            <a:r>
              <a:rPr lang="ru-RU" sz="1600" b="1" dirty="0" smtClean="0">
                <a:solidFill>
                  <a:schemeClr val="bg1"/>
                </a:solidFill>
              </a:rPr>
              <a:t>из числа сотрудников организаций, </a:t>
            </a:r>
            <a:r>
              <a:rPr lang="ru-RU" sz="1600" b="1" dirty="0" smtClean="0">
                <a:solidFill>
                  <a:srgbClr val="FFFF00"/>
                </a:solidFill>
              </a:rPr>
              <a:t>подведомственных РАН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ru-RU" sz="1600" b="1" dirty="0" smtClean="0">
              <a:solidFill>
                <a:schemeClr val="bg1"/>
              </a:solidFill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ru-RU" sz="1600" dirty="0" smtClean="0">
                <a:solidFill>
                  <a:schemeClr val="bg1"/>
                </a:solidFill>
              </a:rPr>
              <a:t>Общее </a:t>
            </a:r>
            <a:r>
              <a:rPr lang="ru-RU" sz="1600" b="1" dirty="0" smtClean="0">
                <a:solidFill>
                  <a:schemeClr val="bg1"/>
                </a:solidFill>
              </a:rPr>
              <a:t>количество </a:t>
            </a:r>
            <a:r>
              <a:rPr lang="ru-RU" sz="1600" b="1" dirty="0">
                <a:solidFill>
                  <a:schemeClr val="bg1"/>
                </a:solidFill>
              </a:rPr>
              <a:t>граждан</a:t>
            </a:r>
            <a:r>
              <a:rPr lang="ru-RU" sz="1600" dirty="0" smtClean="0">
                <a:solidFill>
                  <a:schemeClr val="bg1"/>
                </a:solidFill>
              </a:rPr>
              <a:t>,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претендующих </a:t>
            </a:r>
            <a:r>
              <a:rPr lang="ru-RU" sz="1600" dirty="0">
                <a:solidFill>
                  <a:schemeClr val="bg1"/>
                </a:solidFill>
              </a:rPr>
              <a:t>на вступление </a:t>
            </a:r>
            <a:r>
              <a:rPr lang="ru-RU" sz="1600" dirty="0" smtClean="0">
                <a:solidFill>
                  <a:schemeClr val="bg1"/>
                </a:solidFill>
              </a:rPr>
              <a:t>или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уже </a:t>
            </a:r>
            <a:r>
              <a:rPr lang="ru-RU" sz="1600" dirty="0">
                <a:solidFill>
                  <a:schemeClr val="bg1"/>
                </a:solidFill>
              </a:rPr>
              <a:t>вступивших в члены кооперативов</a:t>
            </a:r>
            <a:r>
              <a:rPr lang="ru-RU" sz="1600" dirty="0" smtClean="0">
                <a:solidFill>
                  <a:schemeClr val="bg1"/>
                </a:solidFill>
              </a:rPr>
              <a:t>,</a:t>
            </a:r>
            <a:r>
              <a:rPr lang="en-US" sz="1600" dirty="0" smtClean="0">
                <a:solidFill>
                  <a:schemeClr val="bg1"/>
                </a:solidFill>
              </a:rPr>
              <a:t/>
            </a:r>
            <a:br>
              <a:rPr lang="en-US" sz="1600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rgbClr val="FFFF00"/>
                </a:solidFill>
              </a:rPr>
              <a:t>2</a:t>
            </a:r>
            <a:r>
              <a:rPr lang="en-US" sz="1600" b="1" dirty="0" smtClean="0">
                <a:solidFill>
                  <a:srgbClr val="FFFF00"/>
                </a:solidFill>
              </a:rPr>
              <a:t> </a:t>
            </a:r>
            <a:r>
              <a:rPr lang="ru-RU" sz="1600" b="1" dirty="0" smtClean="0">
                <a:solidFill>
                  <a:srgbClr val="FFFF00"/>
                </a:solidFill>
              </a:rPr>
              <a:t>440 </a:t>
            </a:r>
            <a:r>
              <a:rPr lang="ru-RU" sz="1600" b="1" dirty="0" smtClean="0">
                <a:solidFill>
                  <a:schemeClr val="bg1"/>
                </a:solidFill>
              </a:rPr>
              <a:t>человек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ru-RU" sz="1600" b="1" dirty="0" smtClean="0">
              <a:solidFill>
                <a:schemeClr val="bg1"/>
              </a:solidFill>
            </a:endParaRPr>
          </a:p>
          <a:p>
            <a:pPr marL="0" indent="0" algn="ctr" fontAlgn="auto">
              <a:buFont typeface="Wingdings" pitchFamily="2" charset="2"/>
              <a:buNone/>
              <a:defRPr/>
            </a:pPr>
            <a:r>
              <a:rPr lang="ru-RU" sz="1600" dirty="0" smtClean="0">
                <a:solidFill>
                  <a:schemeClr val="bg1"/>
                </a:solidFill>
              </a:rPr>
              <a:t>Общая </a:t>
            </a:r>
            <a:r>
              <a:rPr lang="ru-RU" sz="1600" b="1" dirty="0">
                <a:solidFill>
                  <a:schemeClr val="bg1"/>
                </a:solidFill>
              </a:rPr>
              <a:t>площадь земельных участков</a:t>
            </a:r>
            <a:r>
              <a:rPr lang="ru-RU" sz="1600" dirty="0">
                <a:solidFill>
                  <a:schemeClr val="bg1"/>
                </a:solidFill>
              </a:rPr>
              <a:t>, предназначенных для передачи </a:t>
            </a:r>
            <a:r>
              <a:rPr lang="ru-RU" sz="1600" dirty="0" smtClean="0">
                <a:solidFill>
                  <a:schemeClr val="bg1"/>
                </a:solidFill>
              </a:rPr>
              <a:t>кооперативам в безвозмездное срочное пользование, составляет </a:t>
            </a:r>
            <a:r>
              <a:rPr lang="ru-RU" sz="1600" b="1" dirty="0" smtClean="0">
                <a:solidFill>
                  <a:srgbClr val="FFFF00"/>
                </a:solidFill>
              </a:rPr>
              <a:t>166 га</a:t>
            </a:r>
          </a:p>
          <a:p>
            <a:pPr algn="just" fontAlgn="auto">
              <a:buFont typeface="Wingdings" pitchFamily="2" charset="2"/>
              <a:buChar char="q"/>
              <a:defRPr/>
            </a:pPr>
            <a:endParaRPr lang="ru-RU" sz="2400" dirty="0">
              <a:solidFill>
                <a:srgbClr val="FFFF00"/>
              </a:solidFill>
            </a:endParaRPr>
          </a:p>
          <a:p>
            <a:pPr algn="just" fontAlgn="auto">
              <a:defRPr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Содержимое 6"/>
          <p:cNvSpPr txBox="1">
            <a:spLocks/>
          </p:cNvSpPr>
          <p:nvPr/>
        </p:nvSpPr>
        <p:spPr bwMode="auto">
          <a:xfrm>
            <a:off x="4859338" y="1674813"/>
            <a:ext cx="4033837" cy="46339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64008" tIns="64008" rIns="85344" bIns="96012" spcCol="1270"/>
          <a:lstStyle/>
          <a:p>
            <a:pPr algn="just"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endParaRPr lang="ru-RU" sz="1600" dirty="0">
              <a:solidFill>
                <a:schemeClr val="bg1"/>
              </a:solidFill>
            </a:endParaRPr>
          </a:p>
          <a:p>
            <a:pPr algn="ctr"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ru-RU" sz="1600" dirty="0">
                <a:solidFill>
                  <a:schemeClr val="bg1"/>
                </a:solidFill>
              </a:rPr>
              <a:t>Создано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b="1" dirty="0">
                <a:solidFill>
                  <a:srgbClr val="FFFF00"/>
                </a:solidFill>
              </a:rPr>
              <a:t>11 жилищно-строительных кооперативов </a:t>
            </a:r>
            <a:r>
              <a:rPr lang="ru-RU" sz="1600" dirty="0">
                <a:solidFill>
                  <a:schemeClr val="bg1"/>
                </a:solidFill>
              </a:rPr>
              <a:t>из числа сотрудников организаций, </a:t>
            </a:r>
            <a:r>
              <a:rPr lang="ru-RU" sz="1600" b="1" dirty="0">
                <a:solidFill>
                  <a:srgbClr val="FFFF00"/>
                </a:solidFill>
              </a:rPr>
              <a:t>подведомственных Россельхозакадемии</a:t>
            </a:r>
          </a:p>
          <a:p>
            <a:pPr algn="ctr"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endParaRPr lang="ru-RU" sz="1600" dirty="0">
              <a:solidFill>
                <a:schemeClr val="bg1"/>
              </a:solidFill>
            </a:endParaRPr>
          </a:p>
          <a:p>
            <a:pPr algn="ctr"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ru-RU" sz="1600" dirty="0">
                <a:solidFill>
                  <a:schemeClr val="bg1"/>
                </a:solidFill>
              </a:rPr>
              <a:t>Общее </a:t>
            </a:r>
            <a:r>
              <a:rPr lang="ru-RU" sz="1600" b="1" dirty="0">
                <a:solidFill>
                  <a:schemeClr val="bg1"/>
                </a:solidFill>
              </a:rPr>
              <a:t>количество граждан</a:t>
            </a:r>
            <a:r>
              <a:rPr lang="ru-RU" sz="1600" dirty="0">
                <a:solidFill>
                  <a:schemeClr val="bg1"/>
                </a:solidFill>
              </a:rPr>
              <a:t>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претендующих на вступление или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уже вступивших в члены кооперативов,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b="1" dirty="0">
                <a:solidFill>
                  <a:srgbClr val="FFFF00"/>
                </a:solidFill>
              </a:rPr>
              <a:t>783 </a:t>
            </a:r>
            <a:r>
              <a:rPr lang="ru-RU" sz="1600" b="1" dirty="0">
                <a:solidFill>
                  <a:schemeClr val="bg1"/>
                </a:solidFill>
              </a:rPr>
              <a:t>человека</a:t>
            </a:r>
          </a:p>
          <a:p>
            <a:pPr algn="ctr"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endParaRPr lang="ru-RU" sz="1600" b="1" dirty="0">
              <a:solidFill>
                <a:schemeClr val="bg1"/>
              </a:solidFill>
            </a:endParaRPr>
          </a:p>
          <a:p>
            <a:pPr algn="ctr" eaLnBrk="0" fontAlgn="auto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ru-RU" sz="1600" dirty="0">
                <a:solidFill>
                  <a:schemeClr val="bg1"/>
                </a:solidFill>
              </a:rPr>
              <a:t>Общая </a:t>
            </a:r>
            <a:r>
              <a:rPr lang="ru-RU" sz="1600" b="1" dirty="0">
                <a:solidFill>
                  <a:schemeClr val="bg1"/>
                </a:solidFill>
              </a:rPr>
              <a:t>площадь земельных участков</a:t>
            </a:r>
            <a:r>
              <a:rPr lang="ru-RU" sz="1600" dirty="0">
                <a:solidFill>
                  <a:schemeClr val="bg1"/>
                </a:solidFill>
              </a:rPr>
              <a:t>, предназначенных для передачи кооперативам в безвозмездное срочное пользование, составляет </a:t>
            </a:r>
            <a:r>
              <a:rPr lang="ru-RU" sz="1600" b="1" dirty="0">
                <a:solidFill>
                  <a:srgbClr val="FFFF00"/>
                </a:solidFill>
              </a:rPr>
              <a:t>123 га</a:t>
            </a:r>
          </a:p>
          <a:p>
            <a:pPr marL="319088" indent="-319088" algn="just" eaLnBrk="0" fontAlgn="auto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/>
            </a:pPr>
            <a:endParaRPr lang="ru-RU" sz="2400" dirty="0">
              <a:solidFill>
                <a:srgbClr val="FFFF00"/>
              </a:solidFill>
            </a:endParaRPr>
          </a:p>
          <a:p>
            <a:pPr marL="319088" indent="-319088" algn="just" eaLnBrk="0" fontAlgn="auto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endParaRPr lang="ru-RU" sz="2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775" y="369888"/>
            <a:ext cx="8153400" cy="708025"/>
          </a:xfr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0070C0"/>
                </a:solidFill>
                <a:latin typeface="+mn-lt"/>
              </a:rPr>
              <a:t>Перечень созданных ЖСК из числа работников организаций, подведомственных  РАН</a:t>
            </a:r>
            <a:r>
              <a:rPr lang="en-US" sz="2000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ru-RU" sz="2000" b="1" dirty="0">
                <a:solidFill>
                  <a:srgbClr val="0070C0"/>
                </a:solidFill>
                <a:latin typeface="+mn-lt"/>
              </a:rPr>
              <a:t>и Россельхозакадемии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4213" y="1924050"/>
            <a:ext cx="3814762" cy="4495800"/>
          </a:xfrm>
        </p:spPr>
        <p:txBody>
          <a:bodyPr/>
          <a:lstStyle/>
          <a:p>
            <a:pPr>
              <a:defRPr/>
            </a:pPr>
            <a:r>
              <a:rPr lang="ru-RU" sz="2000" b="1" dirty="0" smtClean="0">
                <a:solidFill>
                  <a:srgbClr val="0070C0"/>
                </a:solidFill>
              </a:rPr>
              <a:t>РАН</a:t>
            </a: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«Сигма» (Новосибирская обл.) 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«Веста» (Новосибирская обл.) 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«Остров» (г. Владивосток)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«Сахалинская наука» (г. Южно-Сахалинск)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«Академгородок» (МО, г. Пущино)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«Академический» (г. Улан-Удэ)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«ЯНЦ» (г. Якутск)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</a:t>
            </a:r>
            <a:r>
              <a:rPr lang="ru-RU" sz="1200" b="1" dirty="0" err="1" smtClean="0">
                <a:solidFill>
                  <a:schemeClr val="accent1">
                    <a:lumMod val="50000"/>
                  </a:schemeClr>
                </a:solidFill>
              </a:rPr>
              <a:t>Физтех-А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» (г. Якутск)</a:t>
            </a: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«Наука Якутии»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</a:rPr>
              <a:t>(г. Якутск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«Ласточки» (МО, г. Черноголовка)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«Академик» (г. Красноярск)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«Академик Жуков» (г. Красноярск)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</a:rPr>
              <a:t>ЖСК «Сосновый» 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(г. Красноярск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</a:rPr>
              <a:t>) 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</a:rPr>
              <a:t>ЖСК «Дом ученых» (г. Томск) 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97EABB9B-32E6-4554-A9A9-57E7C6D90514}" type="slidenum">
              <a:rPr lang="ru-RU" smtClean="0"/>
              <a:pPr>
                <a:defRPr/>
              </a:pPr>
              <a:t>16</a:t>
            </a:fld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4859338" y="1930400"/>
            <a:ext cx="3960812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2000" b="1" dirty="0">
                <a:solidFill>
                  <a:srgbClr val="0070C0"/>
                </a:solidFill>
                <a:latin typeface="+mn-lt"/>
              </a:rPr>
              <a:t>Россельхозакадемия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«Полесье» (Республика Удмуртия) 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«Механик» (Санкт-Петербург)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«Ника» (г. Иркутск)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«Исток» (г. Ростов-на-Дону) 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«Академический» (Новосибирская обл.) 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«Наука» (Московская обл., </a:t>
            </a:r>
            <a:r>
              <a:rPr lang="ru-RU" sz="1200" b="1" dirty="0" err="1">
                <a:solidFill>
                  <a:schemeClr val="accent1">
                    <a:lumMod val="50000"/>
                  </a:schemeClr>
                </a:solidFill>
                <a:latin typeface="+mn-lt"/>
              </a:rPr>
              <a:t>гп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 Быково)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«Вектор» (г. Пермь)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«Залесье» (МО, Дубровицы) 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«Междуречье» (Московская обл., </a:t>
            </a:r>
            <a:r>
              <a:rPr lang="ru-RU" sz="1200" b="1" dirty="0" err="1">
                <a:solidFill>
                  <a:schemeClr val="accent1">
                    <a:lumMod val="50000"/>
                  </a:schemeClr>
                </a:solidFill>
                <a:latin typeface="+mn-lt"/>
              </a:rPr>
              <a:t>гп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 Быково) 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«Колос» (г. Омск) 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ЖСК «</a:t>
            </a:r>
            <a:r>
              <a:rPr lang="ru-RU" sz="1200" b="1" dirty="0" err="1">
                <a:solidFill>
                  <a:schemeClr val="accent1">
                    <a:lumMod val="50000"/>
                  </a:schemeClr>
                </a:solidFill>
                <a:latin typeface="+mn-lt"/>
              </a:rPr>
              <a:t>Наукоград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» (г. Омск)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ru-RU" sz="1200" b="1" dirty="0">
                <a:latin typeface="+mn-lt"/>
              </a:rPr>
              <a:t> </a:t>
            </a:r>
          </a:p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endParaRPr lang="ru-RU" sz="2900" dirty="0">
              <a:latin typeface="+mn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369888"/>
            <a:ext cx="8297862" cy="708025"/>
          </a:xfr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srgbClr val="0070C0"/>
                </a:solidFill>
                <a:latin typeface="+mn-lt"/>
              </a:rPr>
              <a:t>Заключены договоры безвозмездного срочного пользования</a:t>
            </a:r>
            <a:br>
              <a:rPr lang="ru-RU" sz="2000" b="1" dirty="0" smtClean="0">
                <a:solidFill>
                  <a:srgbClr val="0070C0"/>
                </a:solidFill>
                <a:latin typeface="+mn-lt"/>
              </a:rPr>
            </a:br>
            <a:r>
              <a:rPr lang="ru-RU" sz="2000" b="1" dirty="0" smtClean="0">
                <a:solidFill>
                  <a:srgbClr val="0070C0"/>
                </a:solidFill>
                <a:latin typeface="+mn-lt"/>
              </a:rPr>
              <a:t>земельными участками Фонда «</a:t>
            </a:r>
            <a:r>
              <a:rPr lang="ru-RU" sz="2000" b="1" dirty="0">
                <a:solidFill>
                  <a:srgbClr val="0070C0"/>
                </a:solidFill>
                <a:latin typeface="+mn-lt"/>
              </a:rPr>
              <a:t>РЖС»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583486" y="1772816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CC85D862-8502-43AF-9BE6-143DD902A145}" type="slidenum">
              <a:rPr lang="ru-RU" smtClean="0"/>
              <a:pPr>
                <a:defRPr/>
              </a:pPr>
              <a:t>17</a:t>
            </a:fld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>
              <a:defRPr/>
            </a:pPr>
            <a:r>
              <a:rPr lang="ru-RU" sz="2400" b="1" dirty="0">
                <a:solidFill>
                  <a:srgbClr val="0070C0"/>
                </a:solidFill>
                <a:latin typeface="+mn-lt"/>
              </a:rPr>
              <a:t>Информация о реализованных проектах ЖСК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351838" cy="4495800"/>
          </a:xfrm>
        </p:spPr>
        <p:txBody>
          <a:bodyPr/>
          <a:lstStyle/>
          <a:p>
            <a:pPr marL="273050" indent="-273050">
              <a:tabLst>
                <a:tab pos="273050" algn="l"/>
              </a:tabLst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ЖСК «Горсоветская» Республика Татарстан </a:t>
            </a:r>
          </a:p>
          <a:p>
            <a:pPr marL="273050" indent="-273050">
              <a:spcBef>
                <a:spcPts val="0"/>
              </a:spcBef>
              <a:buFont typeface="Wingdings" pitchFamily="2" charset="2"/>
              <a:buNone/>
              <a:tabLst>
                <a:tab pos="273050" algn="l"/>
              </a:tabLst>
              <a:defRPr/>
            </a:pPr>
            <a:r>
              <a:rPr lang="ru-RU" sz="2400" dirty="0" smtClean="0"/>
              <a:t>   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Многоквартирный жилой дом на 178 кв. </a:t>
            </a:r>
          </a:p>
          <a:p>
            <a:pPr marL="273050" indent="-273050">
              <a:buFont typeface="Wingdings" pitchFamily="2" charset="2"/>
              <a:buNone/>
              <a:tabLst>
                <a:tab pos="273050" algn="l"/>
              </a:tabLst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 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(Разрешение на ввод в эксплуатацию получено 27.12.2013)</a:t>
            </a:r>
          </a:p>
          <a:p>
            <a:pPr marL="273050" indent="-273050">
              <a:buFont typeface="Wingdings" pitchFamily="2" charset="2"/>
              <a:buNone/>
              <a:tabLst>
                <a:tab pos="273050" algn="l"/>
              </a:tabLst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  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Стоимость 1 кв. м. построенного жилого помещения не превысила стоимости 1 кв. м жилья, установленной Минстроем России на дату подачи ходатайства о передаче земельного участка кооперативу  и составила 29 600 рублей (при рыночной цене 43 581 рублей). 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73050" indent="-273050">
              <a:tabLst>
                <a:tab pos="273050" algn="l"/>
              </a:tabLst>
              <a:defRPr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ЖСК «Стимул» Республика Северная Осетия-Алания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Многоквартирный жилой дом на 383 кв. </a:t>
            </a:r>
          </a:p>
          <a:p>
            <a:pPr marL="273050" indent="-273050">
              <a:buFont typeface="Wingdings" pitchFamily="2" charset="2"/>
              <a:buNone/>
              <a:tabLst>
                <a:tab pos="273050" algn="l"/>
              </a:tabLst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 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(Разрешение на ввод в эксплуатацию 1 очереди строительства получено на 120 кв. 12.03.2014)</a:t>
            </a:r>
          </a:p>
          <a:p>
            <a:pPr marL="273050" indent="-273050">
              <a:buFont typeface="Wingdings" pitchFamily="2" charset="2"/>
              <a:buNone/>
              <a:tabLst>
                <a:tab pos="273050" algn="l"/>
              </a:tabLst>
              <a:defRPr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        Стоимость 1 кв. м. построенного жилого помещения не превысила стоимости 1 кв. м жилья, установленной Минстроем России на дату подачи ходатайства о передаче земельного участка кооперативу  и составила 26 800 рублей (при рыночной цене 1 кв.м – 39 000 рублей). Снижение стоимости 1 кв.м жилья составило 31,28 %. 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1200" dirty="0" smtClean="0"/>
              <a:t> </a:t>
            </a:r>
            <a:endParaRPr lang="ru-RU" sz="1200" dirty="0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DB5D0844-E53C-4674-96B3-6E77E41F74EE}" type="slidenum">
              <a:rPr lang="ru-RU" smtClean="0"/>
              <a:pPr>
                <a:defRPr/>
              </a:pPr>
              <a:t>18</a:t>
            </a:fld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8313" y="1916113"/>
            <a:ext cx="8296275" cy="4465637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ЖСК «Университет», Рязанская обл., г. Рязань. 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Многоквартирный жилой дом на 105 кв. (Возведено 2 этажа, срок окончания строительства – май 2015 г.)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ЖСК «Сигма», Новосибирская область.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Комплексное освоение земельных участков  (Выполнены инженерные изыскания. Завершаются проектные работы. Получено разрешение на строительство 13 марта 2014 г.)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ЖСК «Остров», Приморский край, г. Владивосток.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Комплексное освоение земельных участков.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(Ведутся проектные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работы.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Получено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разрешение на строительство 40 ИЖС)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ЖСК «Ника», Иркутская обл., г. Иркутск.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31 объектов ИЖС. (Ведутся проектные работы)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ЖСК «Веста», Новосибирская область.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Комплексное освоение земельных участков.  (Выполнены инженерно-геологические изыскания. Ведутся проектные работы)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ЖСК «Агрополис», Санкт-Петербург, г. Пушкин.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(Ведутся проектные работы)</a:t>
            </a:r>
            <a:endParaRPr lang="ru-RU" sz="1200" dirty="0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D4CE8EE8-B1D0-47ED-80C0-5996844777BE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>
              <a:defRPr/>
            </a:pPr>
            <a:r>
              <a:rPr lang="ru-RU" sz="2400" b="1" dirty="0">
                <a:solidFill>
                  <a:srgbClr val="0070C0"/>
                </a:solidFill>
                <a:latin typeface="+mn-lt"/>
              </a:rPr>
              <a:t>Информация о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</a:rPr>
              <a:t>реализуемым проектам </a:t>
            </a:r>
            <a:r>
              <a:rPr lang="ru-RU" sz="2400" b="1" dirty="0">
                <a:solidFill>
                  <a:srgbClr val="0070C0"/>
                </a:solidFill>
                <a:latin typeface="+mn-lt"/>
              </a:rPr>
              <a:t>ЖСК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19250" y="3357563"/>
            <a:ext cx="62658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4400" b="1" dirty="0">
                <a:solidFill>
                  <a:srgbClr val="0070C0"/>
                </a:solidFill>
                <a:latin typeface="+mn-lt"/>
                <a:ea typeface="+mj-ea"/>
                <a:cs typeface="+mj-cs"/>
              </a:rPr>
              <a:t>Спасибо за внимание!</a:t>
            </a:r>
          </a:p>
        </p:txBody>
      </p:sp>
      <p:pic>
        <p:nvPicPr>
          <p:cNvPr id="36866" name="Picture 3" descr="C:\Documents and Settings\TihonovAU\Рабочий стол\Безымянный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260350"/>
            <a:ext cx="410368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бычная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10394</TotalTime>
  <Words>1592</Words>
  <Application>Microsoft Office PowerPoint</Application>
  <PresentationFormat>On-screen Show (4:3)</PresentationFormat>
  <Paragraphs>214</Paragraphs>
  <Slides>20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8</vt:i4>
      </vt:variant>
      <vt:variant>
        <vt:lpstr>Заголовки слайдов</vt:lpstr>
      </vt:variant>
      <vt:variant>
        <vt:i4>20</vt:i4>
      </vt:variant>
    </vt:vector>
  </HeadingPairs>
  <TitlesOfParts>
    <vt:vector size="34" baseType="lpstr">
      <vt:lpstr>Arial</vt:lpstr>
      <vt:lpstr>Calibri</vt:lpstr>
      <vt:lpstr>Wingdings</vt:lpstr>
      <vt:lpstr>Wingdings 2</vt:lpstr>
      <vt:lpstr>Tw Cen MT</vt:lpstr>
      <vt:lpstr>Times New Roman</vt:lpstr>
      <vt:lpstr>Обычная</vt:lpstr>
      <vt:lpstr>Обычная</vt:lpstr>
      <vt:lpstr>Обычная</vt:lpstr>
      <vt:lpstr>Обычная</vt:lpstr>
      <vt:lpstr>Обычная</vt:lpstr>
      <vt:lpstr>Обычная</vt:lpstr>
      <vt:lpstr>Обычная</vt:lpstr>
      <vt:lpstr>Обычная</vt:lpstr>
      <vt:lpstr> </vt:lpstr>
      <vt:lpstr>Слайд 2</vt:lpstr>
      <vt:lpstr>Слайд 3</vt:lpstr>
      <vt:lpstr>Категории граждан, имеющих право на вступление в ЖСК  с государственной поддержкой </vt:lpstr>
      <vt:lpstr>Оказание содействия ЖСК с государственной поддержкой через Фонд РЖС</vt:lpstr>
      <vt:lpstr>Специальные ипотечные программы</vt:lpstr>
      <vt:lpstr>Слайд 7</vt:lpstr>
      <vt:lpstr>Слайд 8</vt:lpstr>
      <vt:lpstr>Слайд 9</vt:lpstr>
      <vt:lpstr>Слайд 10</vt:lpstr>
      <vt:lpstr>Слайд 11</vt:lpstr>
      <vt:lpstr>Методическое содействие деятельности кооперативов</vt:lpstr>
      <vt:lpstr>Слайд 13</vt:lpstr>
      <vt:lpstr>Сведения о поступивших ходатайствах о передаче земельных участков ЖСК </vt:lpstr>
      <vt:lpstr>Информация о реализации проектов создания ЖСК из числа работников    организаций, подведомственных РАН и Россельхозакадемии</vt:lpstr>
      <vt:lpstr>Перечень созданных ЖСК из числа работников организаций, подведомственных  РАН и Россельхозакадемии</vt:lpstr>
      <vt:lpstr>Заключены договоры безвозмездного срочного пользования земельными участками Фонда «РЖС»</vt:lpstr>
      <vt:lpstr>Информация о реализованных проектах ЖСК</vt:lpstr>
      <vt:lpstr>Информация о реализуемым проектам ЖСК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Заседание правительственной комиссии по развитию жилищного строительства</dc:title>
  <dc:creator> </dc:creator>
  <cp:lastModifiedBy>NVA</cp:lastModifiedBy>
  <cp:revision>969</cp:revision>
  <cp:lastPrinted>2014-04-16T12:00:09Z</cp:lastPrinted>
  <dcterms:created xsi:type="dcterms:W3CDTF">2009-02-05T16:16:56Z</dcterms:created>
  <dcterms:modified xsi:type="dcterms:W3CDTF">2014-06-03T10:27:26Z</dcterms:modified>
</cp:coreProperties>
</file>