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196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219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5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944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589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34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671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01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804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966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B892D-3C9F-4078-93E2-41F1C97D09A6}" type="datetimeFigureOut">
              <a:rPr lang="ru-RU" smtClean="0"/>
              <a:t>17.08.2019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D025B-E237-4723-85DF-5A4FFDBF15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27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6083" y="813604"/>
            <a:ext cx="9144000" cy="2387600"/>
          </a:xfrm>
        </p:spPr>
        <p:txBody>
          <a:bodyPr>
            <a:noAutofit/>
          </a:bodyPr>
          <a:lstStyle/>
          <a:p>
            <a:r>
              <a:rPr lang="ru-RU" sz="4790" dirty="0" smtClean="0"/>
              <a:t>Распределение объема </a:t>
            </a:r>
            <a:r>
              <a:rPr lang="ru-RU" sz="4790" dirty="0" err="1" smtClean="0"/>
              <a:t>гос.задания</a:t>
            </a:r>
            <a:r>
              <a:rPr lang="ru-RU" sz="4790" dirty="0" smtClean="0"/>
              <a:t> и их финансирования между институтами</a:t>
            </a:r>
            <a:endParaRPr lang="ru-RU" sz="479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Калинушкин В.П. , председатель профсоюза работников РАН.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3282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Распределение финансирования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Часть, которую можно условно назвать «базовой</a:t>
            </a:r>
            <a:r>
              <a:rPr lang="ru-RU" dirty="0" smtClean="0"/>
              <a:t>». </a:t>
            </a:r>
            <a:r>
              <a:rPr lang="ru-RU" dirty="0"/>
              <a:t>Ее размер определяется, исходя из финансирования учреждений, которое </a:t>
            </a:r>
            <a:r>
              <a:rPr lang="ru-RU" dirty="0" smtClean="0"/>
              <a:t>им выделялось </a:t>
            </a:r>
            <a:r>
              <a:rPr lang="ru-RU" dirty="0"/>
              <a:t>до 2013г. в РАН, РАМН и РАСХН. После 2013 году это финансирование немного корректировали, секвестрировали и индексировали (последние две операции обычно делались коэффициентом одинаковым для всех). Однако в целом эти цифры отражают распределение средств по институтам,  которое было раньше в РАН, РАСХН и РАМН. В случае РАН оно определялось распределением средств между направлениями науки и штатным расписанием институтов примерно 2005 году с учетом наличия в них докторов, кандидатов и </a:t>
            </a:r>
            <a:r>
              <a:rPr lang="ru-RU" dirty="0" err="1"/>
              <a:t>неостепененных</a:t>
            </a:r>
            <a:r>
              <a:rPr lang="ru-RU" dirty="0"/>
              <a:t> научных сотрудников (т.н. формула Гончара). </a:t>
            </a:r>
            <a:r>
              <a:rPr lang="ru-RU" b="1" dirty="0" smtClean="0"/>
              <a:t>Общая </a:t>
            </a:r>
            <a:r>
              <a:rPr lang="ru-RU" b="1" dirty="0"/>
              <a:t>сумма этой части для всех институтов подведомственных ФАНО составляла в 2019 году 58.8 </a:t>
            </a:r>
            <a:r>
              <a:rPr lang="ru-RU" b="1" dirty="0" err="1"/>
              <a:t>млрд.руб</a:t>
            </a:r>
            <a:r>
              <a:rPr lang="ru-RU" b="1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9184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Распределение финансирования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894" y="1690687"/>
            <a:ext cx="10558152" cy="5078247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Дополнительные средства (в дальнейшем - «</a:t>
            </a:r>
            <a:r>
              <a:rPr lang="ru-RU" dirty="0" err="1"/>
              <a:t>допы</a:t>
            </a:r>
            <a:r>
              <a:rPr lang="ru-RU" dirty="0"/>
              <a:t>»). «</a:t>
            </a:r>
            <a:r>
              <a:rPr lang="ru-RU" dirty="0" err="1"/>
              <a:t>Допы</a:t>
            </a:r>
            <a:r>
              <a:rPr lang="ru-RU" dirty="0"/>
              <a:t>» выделялись и в 2016,  и в 2017 годах на выполнение Указа Президента РФ №597. Резкое увеличение размера финансирования «</a:t>
            </a:r>
            <a:r>
              <a:rPr lang="ru-RU" dirty="0" err="1"/>
              <a:t>допов</a:t>
            </a:r>
            <a:r>
              <a:rPr lang="ru-RU" dirty="0"/>
              <a:t>» произошло в 2018 году  В 2019 году они как бы стали неотличимы от «базового» финансирования с точки зрения их расходования. Однако распределялись «</a:t>
            </a:r>
            <a:r>
              <a:rPr lang="ru-RU" dirty="0" err="1"/>
              <a:t>допы</a:t>
            </a:r>
            <a:r>
              <a:rPr lang="ru-RU" dirty="0"/>
              <a:t>» между институтами совсем по другим принципам</a:t>
            </a:r>
            <a:r>
              <a:rPr lang="ru-RU" b="1" dirty="0"/>
              <a:t>.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Сохранялось некое </a:t>
            </a:r>
            <a:r>
              <a:rPr lang="ru-RU" dirty="0"/>
              <a:t>распределение средств  по направлениям </a:t>
            </a:r>
            <a:r>
              <a:rPr lang="ru-RU" dirty="0" smtClean="0"/>
              <a:t>наук. Не понимаю</a:t>
            </a:r>
            <a:r>
              <a:rPr lang="ru-RU" dirty="0"/>
              <a:t>, как оно </a:t>
            </a:r>
            <a:r>
              <a:rPr lang="ru-RU" dirty="0" smtClean="0"/>
              <a:t>рассчитывалось. Похоже, что в 2019г. произошел перекос в сторону медицинских учреждений. </a:t>
            </a:r>
            <a:br>
              <a:rPr lang="ru-RU" dirty="0" smtClean="0"/>
            </a:br>
            <a:r>
              <a:rPr lang="ru-RU" dirty="0" smtClean="0"/>
              <a:t>Ключевым </a:t>
            </a:r>
            <a:r>
              <a:rPr lang="ru-RU" dirty="0"/>
              <a:t>стало распределение этих средств по регионам. «</a:t>
            </a:r>
            <a:r>
              <a:rPr lang="ru-RU" dirty="0" err="1"/>
              <a:t>Допы</a:t>
            </a:r>
            <a:r>
              <a:rPr lang="ru-RU" dirty="0"/>
              <a:t>»  распределялись таким образом, что бы в максимально возможной степени ликвидировать разницу в средней зарплате научных сотрудников данного региона от двойной средней зарплаты по этому региону. В  результате основная масса средств этой категории пошла в регионы с высокой зарплатой</a:t>
            </a:r>
            <a:r>
              <a:rPr lang="ru-RU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8991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Распределение финансирования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 основе методики использованной в 2018 году для распределения «</a:t>
            </a:r>
            <a:r>
              <a:rPr lang="ru-RU" dirty="0" err="1"/>
              <a:t>допов</a:t>
            </a:r>
            <a:r>
              <a:rPr lang="ru-RU" dirty="0"/>
              <a:t>» на 2019 год лежало определение общего дефицита средств на выполнение Указа Президента РФ №597 при сохранении численности научных сотрудников. Для этого вычислялся требуемый объём финансирования с целью выполнения Указа Президента РФ №597 во всех субъектах РФ (с использованием прогнозных значений по средней ЗП в каждом субъекте) для всех научных сотрудников. Далее учитывались всевозможные источники оплаты труда научных </a:t>
            </a:r>
            <a:r>
              <a:rPr lang="ru-RU" dirty="0" smtClean="0"/>
              <a:t>сотрудников, </a:t>
            </a:r>
            <a:r>
              <a:rPr lang="ru-RU" dirty="0"/>
              <a:t>такие как часть «базового финансирования» приходящего в институт и всевозможные дополнительные бюджетные и внебюджетные средства: часть хоздоговорных и </a:t>
            </a:r>
            <a:r>
              <a:rPr lang="ru-RU" dirty="0" err="1"/>
              <a:t>грантовых</a:t>
            </a:r>
            <a:r>
              <a:rPr lang="ru-RU" dirty="0"/>
              <a:t> средств. Что позволяло определить региональные значения и общероссийский дефицит средств на выполнение Указа. При этом на 2019 год плановый размер средств на для выплаты «</a:t>
            </a:r>
            <a:r>
              <a:rPr lang="ru-RU" dirty="0" err="1"/>
              <a:t>допов</a:t>
            </a:r>
            <a:r>
              <a:rPr lang="ru-RU" dirty="0"/>
              <a:t>» с целью выполнения Указа Президента №597 на 2019 год был равен (</a:t>
            </a:r>
            <a:r>
              <a:rPr lang="ru-RU" b="1" dirty="0"/>
              <a:t>23 994 714,3 тыс. руб.</a:t>
            </a:r>
            <a:r>
              <a:rPr lang="ru-RU" dirty="0"/>
              <a:t>), что меньше, чем прогнозируемый дефицит (</a:t>
            </a:r>
            <a:r>
              <a:rPr lang="ru-RU" b="1" dirty="0"/>
              <a:t>30 900 240,0 тыс. руб.</a:t>
            </a:r>
            <a:r>
              <a:rPr lang="ru-RU" dirty="0"/>
              <a:t>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2973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Распределение финансирования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Между институтами в регионах средства распределялись с учетом индивидуального рейтинга учреждения занимаемого им в своём научном направлении, </a:t>
            </a:r>
            <a:br>
              <a:rPr lang="ru-RU" dirty="0"/>
            </a:br>
            <a:r>
              <a:rPr lang="ru-RU" dirty="0"/>
              <a:t>Рассчитывался некий коэффициент для каждого института с учетом:</a:t>
            </a:r>
            <a:br>
              <a:rPr lang="ru-RU" dirty="0"/>
            </a:br>
            <a:r>
              <a:rPr lang="ru-RU" dirty="0"/>
              <a:t> - публикационной активности (рассчитанной по методике предложенной </a:t>
            </a:r>
            <a:r>
              <a:rPr lang="ru-RU" dirty="0" err="1"/>
              <a:t>ФИАНом</a:t>
            </a:r>
            <a:r>
              <a:rPr lang="ru-RU" dirty="0"/>
              <a:t>) – 3/7 коэффициента</a:t>
            </a:r>
          </a:p>
          <a:p>
            <a:r>
              <a:rPr lang="ru-RU" dirty="0"/>
              <a:t>-  внебюджетных поступлений (учитывались все средства -  РФФИ, РНФ, контракты, хоздоговора и т.д.) – 2/7</a:t>
            </a:r>
          </a:p>
          <a:p>
            <a:r>
              <a:rPr lang="ru-RU" dirty="0"/>
              <a:t>- числа молодых ученых – 1/7 </a:t>
            </a:r>
          </a:p>
          <a:p>
            <a:r>
              <a:rPr lang="ru-RU" dirty="0"/>
              <a:t>- категория института – 1/7(федеральные центры приравнивались здесь к институтам первой категории). </a:t>
            </a:r>
          </a:p>
          <a:p>
            <a:r>
              <a:rPr lang="ru-RU" dirty="0"/>
              <a:t>Потом этот коэффициент умножался на число научных сотрудников по данным Росстата, и эта величина определяла долю института в части финансирования в данном регионе и в данном направлении наук. Понятно, что чем меньше учреждений в субъекте, и ниже дефицит, тем менее значимым для учреждения был его рейтинг в своем направлении наук.</a:t>
            </a:r>
          </a:p>
          <a:p>
            <a:r>
              <a:rPr lang="ru-RU" b="1" dirty="0"/>
              <a:t>По этой схеме в 2019 году распределялось 24 </a:t>
            </a:r>
            <a:r>
              <a:rPr lang="ru-RU" b="1" dirty="0" err="1"/>
              <a:t>млрд.руб</a:t>
            </a:r>
            <a:r>
              <a:rPr lang="ru-RU" b="1" dirty="0"/>
              <a:t>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72889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Распределение финансирования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В середине этого года были также поступления дополнительных средств на формирование новых лабораторий в институтах, т.е. фактически на увеличение численности научных сотрудников. Их размер зависел от численности лаборатории и региона (так как обеспечивалась зарплата в соответствии  с Указом Президента № 597). Эта сумма составила 3.8 </a:t>
            </a:r>
            <a:r>
              <a:rPr lang="ru-RU" dirty="0" err="1"/>
              <a:t>млрд.руб</a:t>
            </a:r>
            <a:r>
              <a:rPr lang="ru-RU" dirty="0"/>
              <a:t>. Финансирование давалось под темы, которые проходили обычную процедуру рассмотрения и утверждения РАН.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Так же сейчас в ряд институтов после утверждения новых тем в РАН поступит еще одна порция дополнительных средств (примерно 3.4 млрд. р.) Принципы их распределения не очень понятны. Формально они выделяются институтам показавшим увеличение численности научных сотрудников.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8936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Предложения по корректировке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На самом деле, возможности ее корректировки сильно ограничены. Понятно, что трогать региональный аспект этой системы при нынешнем уровне финансирования бессмысленно </a:t>
            </a:r>
            <a:r>
              <a:rPr lang="ru-RU" dirty="0" smtClean="0"/>
              <a:t>–скорректировать Указ Президента РФ может только Президент РФ. Однако </a:t>
            </a:r>
            <a:r>
              <a:rPr lang="ru-RU" dirty="0"/>
              <a:t>привести систему финансирования к положению, в котором эквивалентная единица научной продукции в рамках одного научного направления </a:t>
            </a:r>
            <a:r>
              <a:rPr lang="ru-RU" dirty="0" err="1"/>
              <a:t>подведов</a:t>
            </a:r>
            <a:r>
              <a:rPr lang="ru-RU" dirty="0"/>
              <a:t> ФАНО соответствует равному объему финансирования, – необходимо. </a:t>
            </a:r>
            <a:r>
              <a:rPr lang="ru-RU" dirty="0" smtClean="0"/>
              <a:t>Распределение </a:t>
            </a:r>
            <a:r>
              <a:rPr lang="ru-RU" dirty="0"/>
              <a:t>финансирование между направлениями науки, в принципе также трогать не стоит. Однако необходимо разобраться, каким образом оно формируется. Например, в 2019 году появился явный перекос в финансировании </a:t>
            </a:r>
            <a:r>
              <a:rPr lang="ru-RU" dirty="0" err="1"/>
              <a:t>гос.заданий</a:t>
            </a:r>
            <a:r>
              <a:rPr lang="ru-RU" dirty="0"/>
              <a:t>  медиков. Хотелось  понять, с чем он связан и насколько обоснован. Возможно,  в этой части нужны определенные корректировки.</a:t>
            </a:r>
          </a:p>
          <a:p>
            <a:r>
              <a:rPr lang="ru-RU" dirty="0"/>
              <a:t>Не трогая пока эти две позиции, предлагается взять за основу используемое в 2019 году распределение финансов, оставив в них все три указанные  части: базовое финансирование, финансирование </a:t>
            </a:r>
            <a:r>
              <a:rPr lang="ru-RU" dirty="0" err="1"/>
              <a:t>допов</a:t>
            </a:r>
            <a:r>
              <a:rPr lang="ru-RU" dirty="0"/>
              <a:t> и финансирование, связанное с увеличением численности научных сотрудников. При этом в </a:t>
            </a:r>
            <a:r>
              <a:rPr lang="ru-RU" dirty="0" smtClean="0"/>
              <a:t>распределение </a:t>
            </a:r>
            <a:r>
              <a:rPr lang="ru-RU" dirty="0" err="1" smtClean="0"/>
              <a:t>допов</a:t>
            </a:r>
            <a:r>
              <a:rPr lang="ru-RU" dirty="0" smtClean="0"/>
              <a:t> предлагается </a:t>
            </a:r>
            <a:r>
              <a:rPr lang="ru-RU" dirty="0"/>
              <a:t>внести следующие корректировки: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784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Предложения по корректировке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1. Выделить отдельно финансирование уникальных объектов – крупных установок общего пользования (не стандартных ЦКП, а установки типа </a:t>
            </a:r>
            <a:r>
              <a:rPr lang="ru-RU" dirty="0" err="1"/>
              <a:t>мегасайнс</a:t>
            </a:r>
            <a:r>
              <a:rPr lang="ru-RU" dirty="0"/>
              <a:t> – мощные ускорители, обсерватории типа ГАО, научно-исследовательский флот, океанариумы и т.д.) Их перечень должен утверждаться, наверное, РАН и </a:t>
            </a:r>
            <a:r>
              <a:rPr lang="ru-RU" dirty="0" err="1"/>
              <a:t>Минобрнауки</a:t>
            </a:r>
            <a:r>
              <a:rPr lang="ru-RU" dirty="0"/>
              <a:t>, возможно, даже Правительством РФ. Правила и размер финансирования должны быть разработаны </a:t>
            </a:r>
            <a:r>
              <a:rPr lang="ru-RU" dirty="0" err="1"/>
              <a:t>Минобрнауки</a:t>
            </a:r>
            <a:r>
              <a:rPr lang="ru-RU" dirty="0"/>
              <a:t> совместно с РАН</a:t>
            </a:r>
            <a:r>
              <a:rPr lang="ru-RU" dirty="0" smtClean="0"/>
              <a:t>.</a:t>
            </a:r>
          </a:p>
          <a:p>
            <a:r>
              <a:rPr lang="ru-RU" dirty="0"/>
              <a:t>2. Учесть особенности финансирования музеев, библиотек, архивов, ботанических садов, коллекций и т.д. Этим </a:t>
            </a:r>
            <a:r>
              <a:rPr lang="ru-RU" dirty="0" err="1"/>
              <a:t>подведам</a:t>
            </a:r>
            <a:r>
              <a:rPr lang="ru-RU" dirty="0"/>
              <a:t> надо выделять средства, дополнительные к выделяемым на проведение ими фундаментальных научных исследований, которые обеспечивали особенности их функционирования. Их перечень, порядок и размеры выделяемых на обеспечение особенности их работы средств также должен быть определен централизовано – РАН и </a:t>
            </a:r>
            <a:r>
              <a:rPr lang="ru-RU" dirty="0" err="1"/>
              <a:t>Минобрнауки</a:t>
            </a:r>
            <a:r>
              <a:rPr lang="ru-RU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9993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Предложения по корректировке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3. При определении результативности работы учесть следующее:</a:t>
            </a:r>
          </a:p>
          <a:p>
            <a:r>
              <a:rPr lang="ru-RU" dirty="0"/>
              <a:t>3.1.  Особенности </a:t>
            </a:r>
            <a:r>
              <a:rPr lang="ru-RU" dirty="0" err="1"/>
              <a:t>подведов</a:t>
            </a:r>
            <a:r>
              <a:rPr lang="ru-RU" dirty="0"/>
              <a:t> с существенно прикладной направленностью – таких много в бывших институтах РАСХН и РАМН. Возможно, их следует выделить в отдельную группу. Для них в оценку результативности как показатель успешности их прикладной работы должны быть включены не только поступление внебюджетных средств, но и другие позиции – работа по разработке новых технологий, сортов растений и пород скота, вакцин и т.д.  Предложения от этой группы институтов, насколько мне известно, есть. </a:t>
            </a:r>
          </a:p>
          <a:p>
            <a:r>
              <a:rPr lang="ru-RU" dirty="0"/>
              <a:t>3.2. В понятие публикационной активности должны быть учтены не только статьи, но и монографии, словари, карты, патенты, программы, базы данных и т.д. Это жизненно важная проблема для гуманитариев.  Правила их учета должны быть разработаны. Предложения по этому вопросу, насколько мне известно, существуют.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9036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808" y="500062"/>
            <a:ext cx="10515600" cy="1325563"/>
          </a:xfrm>
        </p:spPr>
        <p:txBody>
          <a:bodyPr/>
          <a:lstStyle/>
          <a:p>
            <a:r>
              <a:rPr lang="ru-RU" dirty="0"/>
              <a:t>Предложения по корректировке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3.3. Должен быть снижен  коэффициент учета квартиля журнала – сейчас он 1-3-9-27 для 1-4 квартиля. Разумный коэффициент, по мнению большинства ученых, составляет 1-2-4-8.</a:t>
            </a:r>
          </a:p>
          <a:p>
            <a:r>
              <a:rPr lang="ru-RU" dirty="0"/>
              <a:t>3.4. Предлагается при оценке результативности добавить один пункт к учету квартиля для  российских журналов – журналы 4 квартиля оценивать как 3-его, 3-его – как второго, 2-го как первого.</a:t>
            </a:r>
          </a:p>
          <a:p>
            <a:r>
              <a:rPr lang="ru-RU" dirty="0"/>
              <a:t>3.5. Предлагается увеличить вес внебюджетных поступлений, уравняв его с публикационной активностью.  Для этого предлагается немного изменить схему расчета коэффициента, сделав его  состоящим  не из 7, а из 8 частей. При этом публикационная активность составляет  – 3/8, внебюджетные средства – также 3/8, молодые ученые и ранг института – по 1/8. </a:t>
            </a:r>
            <a:br>
              <a:rPr lang="ru-RU" dirty="0"/>
            </a:br>
            <a:r>
              <a:rPr lang="ru-RU" dirty="0"/>
              <a:t>Из внебюджетных средств также предлагается исключить средства грантов РФФИ и РНФ и средств от аренды.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736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Предложения по корректировке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3.6. В качестве знаменателя для расчета эффективности учреждения по публикационной активности и поступлению внебюджетных средств предлагается использовать величину финансирования института поступавшего из ФАНО, МОН, РНФ и РФФИ (за исключением средств на образовательную деятельность и кап. вложения), а так же средства от аренды.  </a:t>
            </a:r>
            <a:br>
              <a:rPr lang="ru-RU" dirty="0"/>
            </a:br>
            <a:r>
              <a:rPr lang="ru-RU" i="1" dirty="0"/>
              <a:t>   </a:t>
            </a:r>
            <a:r>
              <a:rPr lang="ru-RU" dirty="0"/>
              <a:t>3.7. С учетом долговременности данного распределения средств между </a:t>
            </a:r>
            <a:r>
              <a:rPr lang="ru-RU" dirty="0" err="1"/>
              <a:t>подведами</a:t>
            </a:r>
            <a:r>
              <a:rPr lang="ru-RU" dirty="0"/>
              <a:t>, расчеты их результативности провести не по одному, а нескольким годам. Предлагается брать период 2014-2018г, так как по этому периоду есть все данные по финансированию институтов и более менее надежные данные по публикационной активности.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5532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Распределение объема </a:t>
            </a:r>
            <a:r>
              <a:rPr lang="ru-RU" dirty="0" err="1" smtClean="0"/>
              <a:t>гос.заданий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Обязательства по числу публикаций были определены на основе не очень понятного алгоритма. Помимо ряда недостатков (учет только статей, и только по валу, без учета качества публикации,  причем информация о размере обязательств была доведена до институтов не заранее, а феврале 2019 года), была и принципиальная проблема. Оказалось, что число требуемых публикаций не всегда коррелирует с выделяемым финансированием (базовое + «</a:t>
            </a:r>
            <a:r>
              <a:rPr lang="ru-RU" dirty="0" err="1"/>
              <a:t>допы</a:t>
            </a:r>
            <a:r>
              <a:rPr lang="ru-RU" dirty="0"/>
              <a:t>») даже внутри одного научного направления (в первую очередь, это происходит из-за межрегионального дисбаланса в стоимости </a:t>
            </a:r>
            <a:r>
              <a:rPr lang="ru-RU" dirty="0" err="1"/>
              <a:t>нормочасов</a:t>
            </a:r>
            <a:r>
              <a:rPr lang="ru-RU" dirty="0"/>
              <a:t> </a:t>
            </a:r>
            <a:r>
              <a:rPr lang="ru-RU" dirty="0" smtClean="0"/>
              <a:t>и разного уровня внебюджетного финансирования). </a:t>
            </a:r>
            <a:r>
              <a:rPr lang="ru-RU" dirty="0"/>
              <a:t>Это вызывает недоумение, так как - по идее - именно число публикаций является критерием объема работы, которую должен выполнить институт за выделяемое ему финансирование. Тогда должна быть однозначная корреляция финансирования и числа публикаций.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4587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Предложения по корректировке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-убрать из определения объема </a:t>
            </a:r>
            <a:r>
              <a:rPr lang="ru-RU" dirty="0" err="1" smtClean="0"/>
              <a:t>гос.задания</a:t>
            </a:r>
            <a:r>
              <a:rPr lang="ru-RU" dirty="0" smtClean="0"/>
              <a:t> </a:t>
            </a:r>
            <a:r>
              <a:rPr lang="ru-RU" dirty="0" err="1" smtClean="0"/>
              <a:t>нормо.часы</a:t>
            </a:r>
            <a:r>
              <a:rPr lang="ru-RU" dirty="0" smtClean="0"/>
              <a:t> и коэффициент соотношения бюджетной и внебюджетной составляющей</a:t>
            </a:r>
            <a:br>
              <a:rPr lang="ru-RU" dirty="0" smtClean="0"/>
            </a:br>
            <a:r>
              <a:rPr lang="ru-RU" dirty="0" smtClean="0"/>
              <a:t>- определять объем гос. Задания в соответствии с размером выделяемого на </a:t>
            </a:r>
            <a:r>
              <a:rPr lang="ru-RU" dirty="0" err="1" smtClean="0"/>
              <a:t>гос.задание</a:t>
            </a:r>
            <a:r>
              <a:rPr lang="ru-RU" dirty="0" smtClean="0"/>
              <a:t> финансирования</a:t>
            </a:r>
            <a:br>
              <a:rPr lang="ru-RU" dirty="0" smtClean="0"/>
            </a:br>
            <a:r>
              <a:rPr lang="ru-RU" dirty="0" smtClean="0"/>
              <a:t>- учесть особенности работы гуманитариев, аграриев</a:t>
            </a:r>
            <a:r>
              <a:rPr lang="ru-RU" smtClean="0"/>
              <a:t>, медиков.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44086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1243</Words>
  <Application>Microsoft Office PowerPoint</Application>
  <PresentationFormat>Широкоэкранный</PresentationFormat>
  <Paragraphs>37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Распределение объема гос.задания и их финансирования между институтами</vt:lpstr>
      <vt:lpstr>Распределение финансирования</vt:lpstr>
      <vt:lpstr>Распределение финансирования</vt:lpstr>
      <vt:lpstr>Распределение финансирования</vt:lpstr>
      <vt:lpstr>Распределение финансирования</vt:lpstr>
      <vt:lpstr>Распределение финансирования</vt:lpstr>
      <vt:lpstr>   Предложения по корректировке</vt:lpstr>
      <vt:lpstr>Предложения по корректировке</vt:lpstr>
      <vt:lpstr>Предложения по корректировке</vt:lpstr>
      <vt:lpstr>Предложения по корректировке</vt:lpstr>
      <vt:lpstr>Предложения по корректировке</vt:lpstr>
      <vt:lpstr>Распределение объема гос.заданий</vt:lpstr>
      <vt:lpstr>Предложения по корректировке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Распределение объема гос.задания и их финансирования между институтами</dc:title>
  <dc:creator>viktor</dc:creator>
  <cp:lastModifiedBy>viktor</cp:lastModifiedBy>
  <cp:revision>21</cp:revision>
  <dcterms:created xsi:type="dcterms:W3CDTF">2019-08-17T09:50:34Z</dcterms:created>
  <dcterms:modified xsi:type="dcterms:W3CDTF">2019-08-17T15:26:05Z</dcterms:modified>
</cp:coreProperties>
</file>